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11"/>
    <p:restoredTop sz="56735"/>
  </p:normalViewPr>
  <p:slideViewPr>
    <p:cSldViewPr snapToGrid="0">
      <p:cViewPr varScale="1">
        <p:scale>
          <a:sx n="35" d="100"/>
          <a:sy n="35" d="100"/>
        </p:scale>
        <p:origin x="24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D8A57CBF-07D9-402E-9FCC-6F886F4095C1}"/>
    <pc:docChg chg="custSel modSld">
      <pc:chgData name="Amy Lockwood" userId="bf96066a-cde7-4570-ab17-c96b31bedbf8" providerId="ADAL" clId="{D8A57CBF-07D9-402E-9FCC-6F886F4095C1}" dt="2024-11-01T11:43:06.612" v="50"/>
      <pc:docMkLst>
        <pc:docMk/>
      </pc:docMkLst>
      <pc:sldChg chg="modNotesTx">
        <pc:chgData name="Amy Lockwood" userId="bf96066a-cde7-4570-ab17-c96b31bedbf8" providerId="ADAL" clId="{D8A57CBF-07D9-402E-9FCC-6F886F4095C1}" dt="2024-11-01T11:38:31.667" v="0"/>
        <pc:sldMkLst>
          <pc:docMk/>
          <pc:sldMk cId="1234768398" sldId="257"/>
        </pc:sldMkLst>
      </pc:sldChg>
      <pc:sldChg chg="modNotesTx">
        <pc:chgData name="Amy Lockwood" userId="bf96066a-cde7-4570-ab17-c96b31bedbf8" providerId="ADAL" clId="{D8A57CBF-07D9-402E-9FCC-6F886F4095C1}" dt="2024-11-01T11:38:53.472" v="2"/>
        <pc:sldMkLst>
          <pc:docMk/>
          <pc:sldMk cId="2161582065" sldId="258"/>
        </pc:sldMkLst>
      </pc:sldChg>
      <pc:sldChg chg="modNotesTx">
        <pc:chgData name="Amy Lockwood" userId="bf96066a-cde7-4570-ab17-c96b31bedbf8" providerId="ADAL" clId="{D8A57CBF-07D9-402E-9FCC-6F886F4095C1}" dt="2024-11-01T11:39:04.405" v="3"/>
        <pc:sldMkLst>
          <pc:docMk/>
          <pc:sldMk cId="2989246345" sldId="259"/>
        </pc:sldMkLst>
      </pc:sldChg>
      <pc:sldChg chg="modNotesTx">
        <pc:chgData name="Amy Lockwood" userId="bf96066a-cde7-4570-ab17-c96b31bedbf8" providerId="ADAL" clId="{D8A57CBF-07D9-402E-9FCC-6F886F4095C1}" dt="2024-11-01T11:39:16.068" v="5" actId="114"/>
        <pc:sldMkLst>
          <pc:docMk/>
          <pc:sldMk cId="595288999" sldId="260"/>
        </pc:sldMkLst>
      </pc:sldChg>
      <pc:sldChg chg="modNotesTx">
        <pc:chgData name="Amy Lockwood" userId="bf96066a-cde7-4570-ab17-c96b31bedbf8" providerId="ADAL" clId="{D8A57CBF-07D9-402E-9FCC-6F886F4095C1}" dt="2024-11-01T11:40:01.173" v="8"/>
        <pc:sldMkLst>
          <pc:docMk/>
          <pc:sldMk cId="953213133" sldId="261"/>
        </pc:sldMkLst>
      </pc:sldChg>
      <pc:sldChg chg="modNotesTx">
        <pc:chgData name="Amy Lockwood" userId="bf96066a-cde7-4570-ab17-c96b31bedbf8" providerId="ADAL" clId="{D8A57CBF-07D9-402E-9FCC-6F886F4095C1}" dt="2024-11-01T11:40:51.182" v="15"/>
        <pc:sldMkLst>
          <pc:docMk/>
          <pc:sldMk cId="2898592713" sldId="262"/>
        </pc:sldMkLst>
      </pc:sldChg>
      <pc:sldChg chg="modNotesTx">
        <pc:chgData name="Amy Lockwood" userId="bf96066a-cde7-4570-ab17-c96b31bedbf8" providerId="ADAL" clId="{D8A57CBF-07D9-402E-9FCC-6F886F4095C1}" dt="2024-11-01T11:42:09.897" v="42" actId="20577"/>
        <pc:sldMkLst>
          <pc:docMk/>
          <pc:sldMk cId="1333340476" sldId="263"/>
        </pc:sldMkLst>
      </pc:sldChg>
      <pc:sldChg chg="modNotesTx">
        <pc:chgData name="Amy Lockwood" userId="bf96066a-cde7-4570-ab17-c96b31bedbf8" providerId="ADAL" clId="{D8A57CBF-07D9-402E-9FCC-6F886F4095C1}" dt="2024-11-01T11:42:34.404" v="45" actId="6549"/>
        <pc:sldMkLst>
          <pc:docMk/>
          <pc:sldMk cId="1476644320" sldId="264"/>
        </pc:sldMkLst>
      </pc:sldChg>
      <pc:sldChg chg="modNotesTx">
        <pc:chgData name="Amy Lockwood" userId="bf96066a-cde7-4570-ab17-c96b31bedbf8" providerId="ADAL" clId="{D8A57CBF-07D9-402E-9FCC-6F886F4095C1}" dt="2024-11-01T11:42:44.183" v="46"/>
        <pc:sldMkLst>
          <pc:docMk/>
          <pc:sldMk cId="2080343664" sldId="265"/>
        </pc:sldMkLst>
      </pc:sldChg>
      <pc:sldChg chg="modNotesTx">
        <pc:chgData name="Amy Lockwood" userId="bf96066a-cde7-4570-ab17-c96b31bedbf8" providerId="ADAL" clId="{D8A57CBF-07D9-402E-9FCC-6F886F4095C1}" dt="2024-11-01T11:43:06.612" v="50"/>
        <pc:sldMkLst>
          <pc:docMk/>
          <pc:sldMk cId="3140478509" sldId="2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7677B6-8F2E-D148-8DDC-A9C6673B7E0A}" type="datetimeFigureOut">
              <a:rPr lang="en-GB" smtClean="0"/>
              <a:t>01/11/2024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486F4C-97EB-BA4F-A3F7-99812F1E1055}" type="slidenum">
              <a:rPr lang="en-GB" smtClean="0"/>
              <a:t>‹#›</a:t>
            </a:fld>
            <a:endParaRPr lang="en-GB"/>
          </a:p>
        </p:txBody>
      </p:sp>
    </p:spTree>
    <p:extLst>
      <p:ext uri="{BB962C8B-B14F-4D97-AF65-F5344CB8AC3E}">
        <p14:creationId xmlns:p14="http://schemas.microsoft.com/office/powerpoint/2010/main" val="2495203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mailto:report@phishing.gov.u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cy-GB" sz="1800" dirty="0">
                <a:effectLst/>
                <a:latin typeface="Aptos" panose="020B0004020202020204" pitchFamily="34" charset="0"/>
                <a:ea typeface="Aptos" panose="020B0004020202020204" pitchFamily="34" charset="0"/>
                <a:cs typeface="Times New Roman" panose="02020603050405020304" pitchFamily="18" charset="0"/>
              </a:rPr>
              <a:t>Helo, bawb. Yn y gwasanaeth heddiw, rydym yn mynd i siarad am Ddiwrnod Defnyddio’r Rhyngrwyd yn Fwy Diogel.</a:t>
            </a:r>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2</a:t>
            </a:fld>
            <a:endParaRPr lang="en-GB"/>
          </a:p>
        </p:txBody>
      </p:sp>
    </p:spTree>
    <p:extLst>
      <p:ext uri="{BB962C8B-B14F-4D97-AF65-F5344CB8AC3E}">
        <p14:creationId xmlns:p14="http://schemas.microsoft.com/office/powerpoint/2010/main" val="935705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Wrth i ni ddod at ddiwedd y gwasanaeth hwn, rydym wedi edrych ar sut y mae troseddwyr yn targedu pobl ar-lein a rhai o’r pethau y gallwn eu gwneud i gadw ein hunain yn ddiogel. Ond mae Diwrnod Defnyddio’r Rhyngrwyd yn Fwy Diogel hefyd am gychwyn sgwrs a lledaenu’r neges. Gall unrhyw un ddioddef sgam a gallwch helpu eraill – fel eich rhieni neu daid a nain i gadw’n ddiogel rhag sgamiau ar-lein hefyd.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cy-GB" sz="1800">
                <a:effectLst/>
                <a:latin typeface="Aptos" panose="020B0004020202020204" pitchFamily="34" charset="0"/>
                <a:ea typeface="Aptos" panose="020B0004020202020204" pitchFamily="34" charset="0"/>
                <a:cs typeface="Times New Roman" panose="02020603050405020304" pitchFamily="18" charset="0"/>
              </a:rPr>
              <a:t>Felly gadewch i ni weithio gyda’n gilydd i atal sgamwyr rhag niweidio’r bobl yr ydym yn eu hadnabod a’u caru, a diogelu ein hunain rhag sgamiau hefyd.</a:t>
            </a:r>
            <a:endParaRPr lang="en-GB"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B486F4C-97EB-BA4F-A3F7-99812F1E1055}" type="slidenum">
              <a:rPr lang="en-GB" smtClean="0"/>
              <a:t>11</a:t>
            </a:fld>
            <a:endParaRPr lang="en-GB"/>
          </a:p>
        </p:txBody>
      </p:sp>
    </p:spTree>
    <p:extLst>
      <p:ext uri="{BB962C8B-B14F-4D97-AF65-F5344CB8AC3E}">
        <p14:creationId xmlns:p14="http://schemas.microsoft.com/office/powerpoint/2010/main" val="3067593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cy-GB" sz="1800" dirty="0">
                <a:effectLst/>
                <a:latin typeface="Aptos" panose="020B0004020202020204" pitchFamily="34" charset="0"/>
                <a:ea typeface="Aptos" panose="020B0004020202020204" pitchFamily="34" charset="0"/>
                <a:cs typeface="Times New Roman" panose="02020603050405020304" pitchFamily="18" charset="0"/>
              </a:rPr>
              <a:t>Cynhelir Diwrnod Defnyddio’r Rhyngrwyd yn Fwy Diogel  bob Chwefror mewn dros 170 o wledydd gwahanol. Nod Diwrnod Defnyddio’r Rhyngrwyd yn Fwy Diogel yw galw ar bobl ar draws y byd i weithio gyda’i gilydd i wneud y rhyngrwyd yn lle diogelach a gwell i bawb, ond yn arbennig i bobl ifanc. Yn y Deyrnas Unedig, mae Canolfan Rhyngrwyd Mwy Diogel y DU yn rhedeg ymgyrch yn arbennig ar gyfer y diwrnod sy’n anelu at ddechrau sgwrs genedlaethol am ddefnyddio technoleg yn ddiogel a chadarnhaol. Y llynedd, clywodd dros hanner y plant a’r bobl ifanc yn y DU am yr ymgyrch, ond mae hefyd yn cynnwys y llywodraeth, elusennau, lluoedd heddlu a chwmnïau technoleg, gan gynnwys platfformau cyfryngau cymdeithasol a gemau. </a:t>
            </a:r>
            <a:endParaRPr lang="en-US" b="0" i="0" dirty="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7B486F4C-97EB-BA4F-A3F7-99812F1E1055}" type="slidenum">
              <a:rPr lang="en-GB" smtClean="0"/>
              <a:t>3</a:t>
            </a:fld>
            <a:endParaRPr lang="en-GB"/>
          </a:p>
        </p:txBody>
      </p:sp>
    </p:spTree>
    <p:extLst>
      <p:ext uri="{BB962C8B-B14F-4D97-AF65-F5344CB8AC3E}">
        <p14:creationId xmlns:p14="http://schemas.microsoft.com/office/powerpoint/2010/main" val="2405445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cy-GB" sz="1800" dirty="0">
                <a:effectLst/>
                <a:latin typeface="Aptos" panose="020B0004020202020204" pitchFamily="34" charset="0"/>
                <a:ea typeface="Aptos" panose="020B0004020202020204" pitchFamily="34" charset="0"/>
                <a:cs typeface="Times New Roman" panose="02020603050405020304" pitchFamily="18" charset="0"/>
              </a:rPr>
              <a:t>Mewn gwirionedd, yn 2024, fe wnaeth dros 2,000 o sefydliadau ar draws y DU gyflwyno gweithgareddau ar gyfer y diwrnod. Rhoddwyd sylw iddo ar deledu cenedlaethol a’r radio, gan gynnwys y BBC. Cyfarfu pobl ifanc â Gweinidogion y Llywodraeth a sefydliadau eraill gan gynnwys elusennau plant a chynrychiolwyr o’r diwydiant technoleg yn Llundain. Fe wnaeth miliynau yn fwy o bobl ymgysylltu â’r diwrnod ar-lein: fe wnaethom weld pobl ar draws y DU yn rhannu eu dathliadau ar y cyfryngau cymdeithasol, ac fe wnaeth 20,000 o bobl ifanc brofi eu gwybodaeth am ddiogelwch ar-lein gyda chwisiau ar-lein. Trwy fod yn rhan o’r gwasanaeth hwn, rydych yn ymuno â nifer ddirifedi o rai eraill i wneud Diwrnod Defnyddio’r Rhyngrwyd yn Fwy Diogel 2025 y mwyaf eto!</a:t>
            </a:r>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4</a:t>
            </a:fld>
            <a:endParaRPr lang="en-GB"/>
          </a:p>
        </p:txBody>
      </p:sp>
    </p:spTree>
    <p:extLst>
      <p:ext uri="{BB962C8B-B14F-4D97-AF65-F5344CB8AC3E}">
        <p14:creationId xmlns:p14="http://schemas.microsoft.com/office/powerpoint/2010/main" val="301921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Mae Diwrnod Defnyddio’r Rhyngrwyd yn Fwy Diogel eleni yn canolbwyntio ar sgamiau ar-lein. Ceisiwch ddychmygu dioddefwr sgam ar-lein. Pwy ydyn nhw?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sz="1800" i="1" dirty="0">
                <a:effectLst/>
                <a:latin typeface="Aptos" panose="020B0004020202020204" pitchFamily="34" charset="0"/>
                <a:ea typeface="Aptos" panose="020B0004020202020204" pitchFamily="34" charset="0"/>
                <a:cs typeface="Times New Roman" panose="02020603050405020304" pitchFamily="18" charset="0"/>
              </a:rPr>
              <a:t>[Os yw’n addas gwneud hynny, cymerwch yr ymatebion gan y dysgwyr.]</a:t>
            </a:r>
            <a:endParaRPr lang="en-GB" i="1" dirty="0"/>
          </a:p>
        </p:txBody>
      </p:sp>
      <p:sp>
        <p:nvSpPr>
          <p:cNvPr id="4" name="Slide Number Placeholder 3"/>
          <p:cNvSpPr>
            <a:spLocks noGrp="1"/>
          </p:cNvSpPr>
          <p:nvPr>
            <p:ph type="sldNum" sz="quarter" idx="5"/>
          </p:nvPr>
        </p:nvSpPr>
        <p:spPr/>
        <p:txBody>
          <a:bodyPr/>
          <a:lstStyle/>
          <a:p>
            <a:fld id="{7B486F4C-97EB-BA4F-A3F7-99812F1E1055}" type="slidenum">
              <a:rPr lang="en-GB" smtClean="0"/>
              <a:t>5</a:t>
            </a:fld>
            <a:endParaRPr lang="en-GB"/>
          </a:p>
        </p:txBody>
      </p:sp>
    </p:spTree>
    <p:extLst>
      <p:ext uri="{BB962C8B-B14F-4D97-AF65-F5344CB8AC3E}">
        <p14:creationId xmlns:p14="http://schemas.microsoft.com/office/powerpoint/2010/main" val="1139431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Beth bynnag ydych chi’n ei feddwl, gall unrhyw un ddioddef twyll neu sgamiau ar-lein ac mae sgamwyr yn aml yn gweithredu ar raddfa anferth, gan anfon negeseuon at filoedd o ddarpar ddioddefwyr yn y gobaith y bydd un yn ymateb. Mae’r sgamwyr hefyd yn defnyddio llawer o dactegau soffistigedig i dargedu eu dioddefwyr a dwyn gwybodaeth bersonol neu arian. Pa arwyddion o sgam ydych chi’n gwybod amdanyn nhw?</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effectLst/>
                <a:latin typeface="Aptos" panose="020B0004020202020204" pitchFamily="34" charset="0"/>
                <a:ea typeface="Aptos" panose="020B0004020202020204" pitchFamily="34" charset="0"/>
                <a:cs typeface="Times New Roman" panose="02020603050405020304" pitchFamily="18" charset="0"/>
              </a:rPr>
              <a:t>[Cymerwch yr ymatebion]</a:t>
            </a:r>
            <a:endParaRPr lang="en-GB" sz="1800" i="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Bydd sgamwyr yn aml yn defnyddio tactegau seicolegol, fel rhoi addewid o rywbeth a allai fod yn anodd ei gael fel arall. Gall tocynnau anodd eu cael neu fargen anhygoel ymddangos yn rhy dda i fod yn wir, ond mae sgamwyr yn gobeithio na fydd eu dioddefwyr am golli cyfle.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Tacteg arall fyddai rhoi pwysau ar ddioddefwyr i benderfynu yn gyflym, er enghraifft trwy honni bod bargen ar gael am amser cyfyngedig. Gallwch hefyd weld sgamwyr yn cymryd arnyn nhw eu bod yn rhywun y gallwch ymddiried ynddo, gan hyd yn oed ddefnyddio enw person enwog, ei lun neu fideo ffug ohonynt, neu ddefnyddio logo swyddogol i edrych yn fwy credadwy. Gall sgamiwr honni bod person heb dalu a bod angen iddyn nhw dalu dirwy ar unwaith, neu y byddan nhw mewn helynt.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Aptos" panose="020B0004020202020204" pitchFamily="34" charset="0"/>
              </a:rPr>
              <a:t>Mae sgamwyr hefyd yn defnyddio ein hemosiynau yn ein herbyn, gan weithiau ddefnyddio ofn, euogrwydd neu hyd yn oed gariad i roi pwysau ar ddioddefwyr i wneud penderfyniadau heb feddwl yn iawn amdanyn nhw.</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Yn y pen draw, os bydd rhywun yn cysylltu â chi yn annisgwyl neu rywun yn gofyn i chi am arian, yn arbennig trwy drosglwyddiad banc, neu os byddan nhw eisiau benthyg eich cyfrif banc neu gyfeiriad e-bost, neu os byddan nhw’n gofyn i chi am eich gwybodaeth bersonol, gan gynnwys rhifau pin, cyfrineiriau, neu godau diogelwch untro, mae posibilrwydd mawr eich bod yn cael eich targedu gan sgamiwr.</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6</a:t>
            </a:fld>
            <a:endParaRPr lang="en-GB"/>
          </a:p>
        </p:txBody>
      </p:sp>
    </p:spTree>
    <p:extLst>
      <p:ext uri="{BB962C8B-B14F-4D97-AF65-F5344CB8AC3E}">
        <p14:creationId xmlns:p14="http://schemas.microsoft.com/office/powerpoint/2010/main" val="1290966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cy-GB" sz="1800" dirty="0">
                <a:effectLst/>
                <a:latin typeface="Aptos" panose="020B0004020202020204" pitchFamily="34" charset="0"/>
                <a:ea typeface="Aptos" panose="020B0004020202020204" pitchFamily="34" charset="0"/>
                <a:cs typeface="Times New Roman" panose="02020603050405020304" pitchFamily="18" charset="0"/>
              </a:rPr>
              <a:t>Os byddwch chi neu rywun arall yn cael eich twyllo gan sgam ar-lein, nid eich bai chi yw hynny. Er y gall rhai sgamiau ymddangos yn hawdd eu </a:t>
            </a:r>
            <a:r>
              <a:rPr lang="cy-GB" sz="1800" kern="100" dirty="0">
                <a:effectLst/>
                <a:latin typeface="Aptos" panose="020B0004020202020204" pitchFamily="34" charset="0"/>
                <a:ea typeface="Aptos" panose="020B0004020202020204" pitchFamily="34" charset="0"/>
                <a:cs typeface="Times New Roman" panose="02020603050405020304" pitchFamily="18" charset="0"/>
              </a:rPr>
              <a:t>canfod, mae sgamwyr yn dda am wneud yr hyn maen nhw’n ei wneud ac yn defnyddio dulliau gwahanol i dargedu pobl a’u gwneud yn fwy bregus. Gadewch i ni edrych ar rai enghreifftiau...</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effectLst/>
                <a:latin typeface="Aptos" panose="020B0004020202020204" pitchFamily="34" charset="0"/>
                <a:ea typeface="Aptos" panose="020B0004020202020204" pitchFamily="34" charset="0"/>
                <a:cs typeface="Times New Roman" panose="02020603050405020304" pitchFamily="18" charset="0"/>
              </a:rPr>
              <a:t>[Cliciwch i ddatgelu a darllen pob math o sgam wrth iddyn nhw ymddangos]</a:t>
            </a:r>
            <a:endParaRPr lang="en-GB" sz="1800" i="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kern="100" dirty="0">
                <a:effectLst/>
                <a:latin typeface="Aptos" panose="020B0004020202020204" pitchFamily="34" charset="0"/>
                <a:ea typeface="Aptos" panose="020B0004020202020204" pitchFamily="34" charset="0"/>
                <a:cs typeface="Times New Roman" panose="02020603050405020304" pitchFamily="18" charset="0"/>
              </a:rPr>
              <a:t>Gwe-rwydo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Mae hyn yn digwydd pan fydd sgamwyr yn honni eu bod yn sefydliad neu gwmni adnabyddus, er mwyn cael eich gwybodaeth bersonol neu fanylion banc. Fe allan nhw ddod ar ffurf negeseuon neu e-byst gyda chynnwys neu ddolenni amheus.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kern="100" dirty="0">
                <a:effectLst/>
                <a:latin typeface="Aptos" panose="020B0004020202020204" pitchFamily="34" charset="0"/>
                <a:ea typeface="Aptos" panose="020B0004020202020204" pitchFamily="34" charset="0"/>
                <a:cs typeface="Times New Roman" panose="02020603050405020304" pitchFamily="18" charset="0"/>
              </a:rPr>
              <a:t>Sgamiau siopa ar-lein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Bydd rhai troseddwyr yn defnyddio’r rhyngrwyd, yn arbennig safleoedd ac apiau gwerthu, neu’r cyfryngau cymdeithasol, i werthu eitemau fel dillad dylunwyr ffug neu docynnau ffug. Yn aml nid yw’r nwyddau y maen nhw’n honni eu bod yn eu gwerthu yn bodoli hyd yn oed.</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kern="100" dirty="0">
                <a:effectLst/>
                <a:latin typeface="Aptos" panose="020B0004020202020204" pitchFamily="34" charset="0"/>
                <a:ea typeface="Aptos" panose="020B0004020202020204" pitchFamily="34" charset="0"/>
                <a:cs typeface="Times New Roman" panose="02020603050405020304" pitchFamily="18" charset="0"/>
              </a:rPr>
              <a:t>Ffugio bod yn rhywun arall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Yn debyg i we-rwydo, bydd y sgamiwr yn honni ei fod yn rhywun arall. Gall hyn fod yn ffrind neu aelod o’r teulu, seren deledu neu bersonoliaeth ar-lein, neu hyd yn oed gynrychiolydd sefydliad swyddogol fel CThEF (sy’n gyfrifol am drethi) neu’r heddlu.</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kern="100" dirty="0">
                <a:effectLst/>
                <a:latin typeface="Aptos" panose="020B0004020202020204" pitchFamily="34" charset="0"/>
                <a:ea typeface="Aptos" panose="020B0004020202020204" pitchFamily="34" charset="0"/>
                <a:cs typeface="Times New Roman" panose="02020603050405020304" pitchFamily="18" charset="0"/>
              </a:rPr>
              <a:t>Sgamiau rhamant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Mae sgamwyr rhamant yn targedu eu dioddefwyr trwy lunio perthynas ramantus gyda nhw ar-lein, cyn ceisio dwyn oddi arnyn nhw neu eu defnyddio ymhellach.</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kern="100" dirty="0">
                <a:effectLst/>
                <a:latin typeface="Aptos" panose="020B0004020202020204" pitchFamily="34" charset="0"/>
                <a:ea typeface="Aptos" panose="020B0004020202020204" pitchFamily="34" charset="0"/>
                <a:cs typeface="Times New Roman" panose="02020603050405020304" pitchFamily="18" charset="0"/>
              </a:rPr>
              <a:t>Mulod arian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sz="1800" dirty="0">
                <a:effectLst/>
                <a:latin typeface="Aptos" panose="020B0004020202020204" pitchFamily="34" charset="0"/>
                <a:ea typeface="Aptos" panose="020B0004020202020204" pitchFamily="34" charset="0"/>
                <a:cs typeface="Times New Roman" panose="02020603050405020304" pitchFamily="18" charset="0"/>
              </a:rPr>
              <a:t>Mae’n rhaid i arian sy’n cael ei ennill trwy dwyll a dwyn gael ei gadw yn rhywle. Er mwyn helpu i’w symud o gwmpas, bydd troseddwyr yn recriwtio pobl i gadw a throsglwyddo arian ar eu rhan, gan dderbyn canran o’r arian yn aml am eu gwaith. Gelwir hwy weithiau yn ‘fulod arian’; gall ymddangos yn ffordd gyflym a hawdd i wneud arian, ond cofiwch ei bod yn drosedd. </a:t>
            </a:r>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7</a:t>
            </a:fld>
            <a:endParaRPr lang="en-GB"/>
          </a:p>
        </p:txBody>
      </p:sp>
    </p:spTree>
    <p:extLst>
      <p:ext uri="{BB962C8B-B14F-4D97-AF65-F5344CB8AC3E}">
        <p14:creationId xmlns:p14="http://schemas.microsoft.com/office/powerpoint/2010/main" val="3918376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Felly, gadewch i ni feddwl sut y gallwn ddiogelu ein hunain rhag sgamiau ar-lein. Trowch at y person wrth eich ochr a thrafod:</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Beth allwch chi ei wneud i ddiogelu eich hun rhag sgamiau a thwyll ar-lein?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Efallai eich bod yn meddwl am:</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effectLst/>
                <a:latin typeface="Aptos" panose="020B0004020202020204" pitchFamily="34" charset="0"/>
                <a:ea typeface="Aptos" panose="020B0004020202020204" pitchFamily="34" charset="0"/>
                <a:cs typeface="Times New Roman" panose="02020603050405020304" pitchFamily="18" charset="0"/>
              </a:rPr>
              <a:t>[Cliciwch i ddatgelu’r atebion.]</a:t>
            </a:r>
            <a:endParaRPr lang="en-GB" sz="1800" i="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en-GB" sz="1200" dirty="0">
              <a:effectLst/>
              <a:latin typeface="Calibri" panose="020F0502020204030204" pitchFamily="34" charset="0"/>
              <a:ea typeface="Calibri" panose="020F0502020204030204" pitchFamily="34" charset="0"/>
              <a:cs typeface="Mangal" panose="02040503050203030202" pitchFamily="18" charset="0"/>
            </a:endParaRPr>
          </a:p>
          <a:p>
            <a:pPr marL="285750" marR="0" lvl="0" indent="-285750" algn="l" defTabSz="914400" rtl="0" eaLnBrk="1" fontAlgn="auto" latinLnBrk="0" hangingPunct="1">
              <a:lnSpc>
                <a:spcPct val="107000"/>
              </a:lnSpc>
              <a:spcBef>
                <a:spcPts val="0"/>
              </a:spcBef>
              <a:spcAft>
                <a:spcPts val="800"/>
              </a:spcAft>
              <a:buClrTx/>
              <a:buSzTx/>
              <a:buFontTx/>
              <a:buChar char="-"/>
              <a:tabLst/>
              <a:defRPr/>
            </a:pPr>
            <a:r>
              <a:rPr lang="cy-GB" sz="1800" kern="100" dirty="0">
                <a:effectLst/>
                <a:latin typeface="Aptos" panose="020B0004020202020204" pitchFamily="34" charset="0"/>
                <a:ea typeface="Aptos" panose="020B0004020202020204" pitchFamily="34" charset="0"/>
                <a:cs typeface="Aptos" panose="020B0004020202020204" pitchFamily="34" charset="0"/>
              </a:rPr>
              <a:t>Defnyddio cyfrineiriau cryf a gwahanol ar gyfer cyfrifon ar-lein gwahanol. Os byddwch yn defnyddio’r un cyfrinair ar gyfer llawer o gyfrifon gwahanol, mae hyn yn eu gwneud yn llawer haws i sgamwyr gael mynediad iddyn nhw. Ni fydd cyfrinair cryf yn defnyddio unrhyw wybodaeth bersonol, bydd yn gyfuniad o lythrennau, rhifau a symbolau a bydd yn anodd i unrhyw un ei ddyfalu. Mae’r cyngor gan y Ganolfan Seiberddiogelwch Genedlaethol yn awgrymu defnyddio tri gair ar hap. Gallwch gadw cyfrineiriau yn eich porwr neu ddefnyddio rheolwr cyfrineiriau.</a:t>
            </a:r>
          </a:p>
          <a:p>
            <a:pPr marL="285750" marR="0" lvl="0" indent="-285750" algn="l" defTabSz="914400" rtl="0" eaLnBrk="1" fontAlgn="auto" latinLnBrk="0" hangingPunct="1">
              <a:lnSpc>
                <a:spcPct val="107000"/>
              </a:lnSpc>
              <a:spcBef>
                <a:spcPts val="0"/>
              </a:spcBef>
              <a:spcAft>
                <a:spcPts val="800"/>
              </a:spcAft>
              <a:buClrTx/>
              <a:buSzTx/>
              <a:buFontTx/>
              <a:buChar char="-"/>
              <a:tabLst/>
              <a:defRPr/>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Defnyddio dilysu 2 gam i ddiogelu cyfrifon pwysig. Mae’r gosodiad hwn yn golygu eich bod yn profi pwy ydych chi gyda pin neu god pan fyddwch yn mewngofnodi ar ddyfais newydd neu yn newid gosodiadau cyfrif pwysig. Ni ddylai unrhyw un (dim hyd yn oed y banc) ofyn i chi ddweud eich cyfrinair na’ch cod dilysu 2 gam wrthyn nhw.</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Tx/>
              <a:buChar char="-"/>
              <a:tabLst/>
              <a:defRPr/>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Prynu ar-lein trwy adwerthwyr swyddogol neu ar ap gyda diogeliad i’r prynwr, a byth trwy drosglwyddiad banc.</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Tx/>
              <a:buChar char="-"/>
              <a:tabLst/>
              <a:defRPr/>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Chwilio am arwyddion o sgamiau ar-lein.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Tx/>
              <a:buChar char="-"/>
              <a:tabLst/>
              <a:defRPr/>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Gwirio gosodiadau preifatrwydd a diogelwch ar yr apiau a’r gemau yr ydych yn eu defnyddio. Dylech leihau faint o wybodaeth bersonol y gall twyllwyr ei ganfod amdanoch ar-lein a lleihau eu gallu i gysylltu â chi neu hacio i’ch cyfrifon.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Tx/>
              <a:buChar char="-"/>
              <a:tabLst/>
              <a:defRPr/>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Siarad ag oedolyn yr ydych yn ymddiried ynddo os nad ydych yn siŵr y gallwch ymddiried mewn rhywbeth ar-lein.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en-GB" sz="12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4" name="Slide Number Placeholder 3"/>
          <p:cNvSpPr>
            <a:spLocks noGrp="1"/>
          </p:cNvSpPr>
          <p:nvPr>
            <p:ph type="sldNum" sz="quarter" idx="5"/>
          </p:nvPr>
        </p:nvSpPr>
        <p:spPr/>
        <p:txBody>
          <a:bodyPr/>
          <a:lstStyle/>
          <a:p>
            <a:fld id="{7B486F4C-97EB-BA4F-A3F7-99812F1E1055}" type="slidenum">
              <a:rPr lang="en-GB" smtClean="0"/>
              <a:t>8</a:t>
            </a:fld>
            <a:endParaRPr lang="en-GB"/>
          </a:p>
        </p:txBody>
      </p:sp>
    </p:spTree>
    <p:extLst>
      <p:ext uri="{BB962C8B-B14F-4D97-AF65-F5344CB8AC3E}">
        <p14:creationId xmlns:p14="http://schemas.microsoft.com/office/powerpoint/2010/main" val="1833961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Wrth gwrs, mae hefyd yn bwysig gwybod sut i ymateb os ydych wedi gweld sgam ar-lein neu ddioddef un. Yn ogystal â siarad ag oedolyn yr ydych yn ymddiried ynddo, y peth gorau i’w wneud yn aml yw rhoi adroddiad.</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Yng Nghymru, Lloegr a Gogledd Iwerddon, os ydych wedi cael eich sgamio, gallwch roi adroddiad i ActionFraud ar-lein neu trwy ffonio 0300 123 2040.</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Yn yr Alban, gallwch roi adroddiad am dwyll i Heddlu’r Alban trwy ffonio 101.</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Os ydych wedi derbyn e-bost amheus, gallwch ei anfon ymlaen at </a:t>
            </a:r>
            <a:r>
              <a:rPr lang="cy-GB" sz="1800" b="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report@phishing.gov.uk</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I roi adroddiad am neges testun amheus, anfonwch hi ymlaen at 7726 ac i roi adroddiad am alwad, defnyddiwch yr un rhif, ond rhowch y gair ‘Call’ ac yna’r rhif yr oedd yr alwad ohono.</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Gallwch roi adroddiad am wefannau amheus neu ffug ar-lein i’r Ganolfan Seiberddiogelwch Genedlaethol, a gallwch roi adroddiad am hysbysebion ffug ar-lein i’r Awdurdod Safonau Hysbysebu.</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Os ydych wedi gweld sgam ar y cyfryngau cymdeithasol neu ar fan gwerthu ar-lein, gallwch roi adroddiad yn uniongyrchol trwy’r ap hefyd.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sz="1800" dirty="0">
                <a:effectLst/>
                <a:latin typeface="Aptos" panose="020B0004020202020204" pitchFamily="34" charset="0"/>
                <a:ea typeface="Aptos" panose="020B0004020202020204" pitchFamily="34" charset="0"/>
                <a:cs typeface="Times New Roman" panose="02020603050405020304" pitchFamily="18" charset="0"/>
              </a:rPr>
              <a:t>Peidiwch ag anghofio gwirio eich gosodiadau preifatrwydd a diogelwch a newid unrhyw gyfrineiriau yr ydych yn meddwl y gallan nhw fod wedi cael eu datgelu.</a:t>
            </a:r>
            <a:endParaRPr lang="en-GB" sz="1200" b="1" i="0" u="sng" dirty="0">
              <a:solidFill>
                <a:srgbClr val="000000"/>
              </a:solidFill>
              <a:effectLst/>
              <a:highlight>
                <a:srgbClr val="FFFFFF"/>
              </a:highlight>
              <a:latin typeface="GDS Transport"/>
              <a:ea typeface="Calibri" panose="020F0502020204030204" pitchFamily="34" charset="0"/>
              <a:cs typeface="Mangal" panose="02040503050203030202" pitchFamily="18" charset="0"/>
            </a:endParaRPr>
          </a:p>
          <a:p>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9</a:t>
            </a:fld>
            <a:endParaRPr lang="en-GB"/>
          </a:p>
        </p:txBody>
      </p:sp>
    </p:spTree>
    <p:extLst>
      <p:ext uri="{BB962C8B-B14F-4D97-AF65-F5344CB8AC3E}">
        <p14:creationId xmlns:p14="http://schemas.microsoft.com/office/powerpoint/2010/main" val="3651018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cy-GB" sz="1800" kern="100" dirty="0">
                <a:effectLst/>
                <a:latin typeface="Aptos" panose="020B0004020202020204" pitchFamily="34" charset="0"/>
                <a:ea typeface="Aptos" panose="020B0004020202020204" pitchFamily="34" charset="0"/>
                <a:cs typeface="Times New Roman" panose="02020603050405020304" pitchFamily="18" charset="0"/>
              </a:rPr>
              <a:t>Yma yn [enw’r ysgol/lleoliad], rydym am sicrhau eich bod yn ddiogel, ym mhob rhan o’ch bywyd gan gynnwys ar-lein. Os bydd rhywbeth yr ydych wedi ei weld ar-lein neu rywbeth sydd wedi digwydd ar-lein yn eich poeni neu yn effeithio arnoch, dewch i ddweud wrthym ni i gael help a chyngor.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sz="1800" dirty="0">
                <a:effectLst/>
                <a:latin typeface="Aptos" panose="020B0004020202020204" pitchFamily="34" charset="0"/>
                <a:ea typeface="Aptos" panose="020B0004020202020204" pitchFamily="34" charset="0"/>
                <a:cs typeface="Times New Roman" panose="02020603050405020304" pitchFamily="18" charset="0"/>
              </a:rPr>
              <a:t>Fe fyddwn yn gwrando’n ofalus ac yn gweithio gyda chi i benderfynu beth allai fod orau i’w wneud nesaf. </a:t>
            </a:r>
            <a:endParaRPr lang="en-GB" dirty="0"/>
          </a:p>
        </p:txBody>
      </p:sp>
      <p:sp>
        <p:nvSpPr>
          <p:cNvPr id="4" name="Slide Number Placeholder 3"/>
          <p:cNvSpPr>
            <a:spLocks noGrp="1"/>
          </p:cNvSpPr>
          <p:nvPr>
            <p:ph type="sldNum" sz="quarter" idx="5"/>
          </p:nvPr>
        </p:nvSpPr>
        <p:spPr/>
        <p:txBody>
          <a:bodyPr/>
          <a:lstStyle/>
          <a:p>
            <a:fld id="{7B486F4C-97EB-BA4F-A3F7-99812F1E1055}" type="slidenum">
              <a:rPr lang="en-GB" smtClean="0"/>
              <a:t>10</a:t>
            </a:fld>
            <a:endParaRPr lang="en-GB"/>
          </a:p>
        </p:txBody>
      </p:sp>
    </p:spTree>
    <p:extLst>
      <p:ext uri="{BB962C8B-B14F-4D97-AF65-F5344CB8AC3E}">
        <p14:creationId xmlns:p14="http://schemas.microsoft.com/office/powerpoint/2010/main" val="942512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CB5F5-4A3D-13BB-DD5A-39BB429F4AC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A05FDC34-B7FD-9888-B2DF-4ACC989EEC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89FA4A6-F367-81A8-FD03-B16007E6ED28}"/>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C6B47221-5C3D-4BB3-68B6-877480E41AB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C13A3FD-5D97-E87F-5F1A-17F6AF9037E0}"/>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149836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92BD-B2C1-F717-60C3-2F1EF6FEB2F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47BBE772-5286-62E1-5BED-CE43B349A3A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F887B28-F73E-9094-587A-3728813A700A}"/>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F50F5EE5-A90F-528D-DC4D-CCF9F28DE6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CB756AA-FAFD-0126-7F15-583119260856}"/>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267257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3A2C17-AE1D-4FB6-CD4D-1B0D450B3604}"/>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B17779B6-A59F-1F46-881B-A42701CF071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20FDEB2-60AA-7A1C-74A0-1D88D55981EF}"/>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54069502-CFE8-6983-FE1D-46D4AE9898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D1F10FA-64E6-DBD0-6EED-DBB18F05E782}"/>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3473547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70147-7819-9315-FC0D-0F0C0ED63DEC}"/>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D42B066-0F89-9061-343D-7FCA99F7AEE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1389B9E-4223-D2A9-493C-28822749E87C}"/>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816A2B91-11BC-AC4C-0C05-FCF658945AF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841F275-F0D4-55A8-36D8-34B087FC4BA6}"/>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097554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6DA1E-CA99-E3FA-2844-67DA6E28C5D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0254C67D-C061-89C3-8D3A-82D6A96657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E3CC64A-65D1-2BC5-CAAB-228708C6E3D7}"/>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BD62AF36-4743-000A-E956-E13C392B94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D33D29F-A6B1-E124-7E9F-D8035531015D}"/>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00154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6EA13-15C2-EB19-BA1C-11BFF882BF6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CC98BB8-9472-DFEB-EBA7-990D5E335A1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9F3948E-1AE6-FC4C-937D-89376660525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E6A2415-E14A-87A8-8223-5B0F1E6A3593}"/>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6" name="Footer Placeholder 5">
            <a:extLst>
              <a:ext uri="{FF2B5EF4-FFF2-40B4-BE49-F238E27FC236}">
                <a16:creationId xmlns:a16="http://schemas.microsoft.com/office/drawing/2014/main" id="{897DF57E-DEE6-FF22-379C-0DF4309DBF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AAF11C2-691D-2C82-407B-39B76FC24972}"/>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41218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02F86-913C-DF8D-CB5B-9024470CCE68}"/>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05C38173-4D34-237D-7346-3CC25AACF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8E3831C-6A9E-57D5-381F-C0E0A98C44E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82EC357-0819-4194-E205-C6B902A272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3DE0DC6-6681-768E-A92E-1C79D9994C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12CCE8E-A3FC-2C50-7BEA-F83AE886847D}"/>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8" name="Footer Placeholder 7">
            <a:extLst>
              <a:ext uri="{FF2B5EF4-FFF2-40B4-BE49-F238E27FC236}">
                <a16:creationId xmlns:a16="http://schemas.microsoft.com/office/drawing/2014/main" id="{A9B2A444-DCBF-C977-5D20-4CECCA9C604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D540FC4-CB8B-9CBF-3CE6-37A917B9D2ED}"/>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875028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92D95-6A54-A352-2AF9-05D58766E597}"/>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37689C41-CD23-EBA3-9DB9-0503BC83CEDC}"/>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4" name="Footer Placeholder 3">
            <a:extLst>
              <a:ext uri="{FF2B5EF4-FFF2-40B4-BE49-F238E27FC236}">
                <a16:creationId xmlns:a16="http://schemas.microsoft.com/office/drawing/2014/main" id="{410F0BF3-D7B5-E1F6-C947-CCA278AB5FC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6A3BB1D-E1F3-767B-D8D8-B55ACF437A9C}"/>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3819593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533D50-25BE-FF44-C5FC-54C9A742766D}"/>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3" name="Footer Placeholder 2">
            <a:extLst>
              <a:ext uri="{FF2B5EF4-FFF2-40B4-BE49-F238E27FC236}">
                <a16:creationId xmlns:a16="http://schemas.microsoft.com/office/drawing/2014/main" id="{BF45A011-A7DC-772C-994A-AD646336A5F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2FDE19F-5DB3-1EF2-4760-DF4F5982F431}"/>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1636955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262A7-E4DE-2274-3A46-091EB62F569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425B3117-97F5-ACCD-4E67-A9318534F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426467F9-7239-463B-53F2-A2AA010478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CBB1A81-6159-68EB-D650-E7484AF52872}"/>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6" name="Footer Placeholder 5">
            <a:extLst>
              <a:ext uri="{FF2B5EF4-FFF2-40B4-BE49-F238E27FC236}">
                <a16:creationId xmlns:a16="http://schemas.microsoft.com/office/drawing/2014/main" id="{160CE20C-DDC3-EEC3-B6EB-B4CD6ED2BFA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09D3F1B-2DD8-8800-6983-9F672947C192}"/>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759035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002ED-83F9-BE96-A7E8-B1211F38891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606C99AF-46ED-8812-13D3-0E0277687F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593730E-5E5A-67DE-E9BD-083BB8815D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423C43C-5B08-2D6D-D0FA-BC853778DDD4}"/>
              </a:ext>
            </a:extLst>
          </p:cNvPr>
          <p:cNvSpPr>
            <a:spLocks noGrp="1"/>
          </p:cNvSpPr>
          <p:nvPr>
            <p:ph type="dt" sz="half" idx="10"/>
          </p:nvPr>
        </p:nvSpPr>
        <p:spPr/>
        <p:txBody>
          <a:bodyPr/>
          <a:lstStyle/>
          <a:p>
            <a:fld id="{E3E2B69B-DB04-444B-AA2B-277E2CCBB6FA}" type="datetimeFigureOut">
              <a:rPr lang="en-GB" smtClean="0"/>
              <a:t>01/11/2024</a:t>
            </a:fld>
            <a:endParaRPr lang="en-GB"/>
          </a:p>
        </p:txBody>
      </p:sp>
      <p:sp>
        <p:nvSpPr>
          <p:cNvPr id="6" name="Footer Placeholder 5">
            <a:extLst>
              <a:ext uri="{FF2B5EF4-FFF2-40B4-BE49-F238E27FC236}">
                <a16:creationId xmlns:a16="http://schemas.microsoft.com/office/drawing/2014/main" id="{C2530871-819B-3C0E-5FE3-978782A1119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075E583-685D-538E-89BC-0036EAFCBA41}"/>
              </a:ext>
            </a:extLst>
          </p:cNvPr>
          <p:cNvSpPr>
            <a:spLocks noGrp="1"/>
          </p:cNvSpPr>
          <p:nvPr>
            <p:ph type="sldNum" sz="quarter" idx="12"/>
          </p:nvPr>
        </p:nvSpPr>
        <p:spPr/>
        <p:txBody>
          <a:bodyPr/>
          <a:lstStyle/>
          <a:p>
            <a:fld id="{F5D8E7AC-6C48-444A-9DED-2300991EB5CD}" type="slidenum">
              <a:rPr lang="en-GB" smtClean="0"/>
              <a:t>‹#›</a:t>
            </a:fld>
            <a:endParaRPr lang="en-GB"/>
          </a:p>
        </p:txBody>
      </p:sp>
    </p:spTree>
    <p:extLst>
      <p:ext uri="{BB962C8B-B14F-4D97-AF65-F5344CB8AC3E}">
        <p14:creationId xmlns:p14="http://schemas.microsoft.com/office/powerpoint/2010/main" val="2884886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DAD984-02B4-5202-0F76-E3E62C5F5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817BF655-42ED-96EE-A5F7-EBCA529D5E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507F1F7-0BDC-3219-8EEA-0147FCE4C9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E2B69B-DB04-444B-AA2B-277E2CCBB6FA}" type="datetimeFigureOut">
              <a:rPr lang="en-GB" smtClean="0"/>
              <a:t>01/11/2024</a:t>
            </a:fld>
            <a:endParaRPr lang="en-GB"/>
          </a:p>
        </p:txBody>
      </p:sp>
      <p:sp>
        <p:nvSpPr>
          <p:cNvPr id="5" name="Footer Placeholder 4">
            <a:extLst>
              <a:ext uri="{FF2B5EF4-FFF2-40B4-BE49-F238E27FC236}">
                <a16:creationId xmlns:a16="http://schemas.microsoft.com/office/drawing/2014/main" id="{9B4077D5-C85C-5A05-5EFE-EB7B33CCE6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097C9E3-B185-1466-717E-9FBCEB511E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5D8E7AC-6C48-444A-9DED-2300991EB5CD}" type="slidenum">
              <a:rPr lang="en-GB" smtClean="0"/>
              <a:t>‹#›</a:t>
            </a:fld>
            <a:endParaRPr lang="en-GB"/>
          </a:p>
        </p:txBody>
      </p:sp>
    </p:spTree>
    <p:extLst>
      <p:ext uri="{BB962C8B-B14F-4D97-AF65-F5344CB8AC3E}">
        <p14:creationId xmlns:p14="http://schemas.microsoft.com/office/powerpoint/2010/main" val="25190827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5.xml"/><Relationship Id="rId16"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A purple and white grid&#10;&#10;Description automatically generated">
            <a:extLst>
              <a:ext uri="{FF2B5EF4-FFF2-40B4-BE49-F238E27FC236}">
                <a16:creationId xmlns:a16="http://schemas.microsoft.com/office/drawing/2014/main" id="{90CA04C1-1F0B-80FC-9CC2-97BCA5BE28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8" name="Picture 7" descr="A computer screen with a message&#10;&#10;Description automatically generated">
            <a:extLst>
              <a:ext uri="{FF2B5EF4-FFF2-40B4-BE49-F238E27FC236}">
                <a16:creationId xmlns:a16="http://schemas.microsoft.com/office/drawing/2014/main" id="{BD950EF5-9A4D-CB96-4796-456236CF20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Tree>
    <p:extLst>
      <p:ext uri="{BB962C8B-B14F-4D97-AF65-F5344CB8AC3E}">
        <p14:creationId xmlns:p14="http://schemas.microsoft.com/office/powerpoint/2010/main" val="59101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4C94A-FDE8-F5A0-522C-D9D6B7106A86}"/>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A42D0ACD-50D8-5CE5-40AB-F7B58F3A70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black and white rectangle with a white background&#10;&#10;Description automatically generated">
            <a:extLst>
              <a:ext uri="{FF2B5EF4-FFF2-40B4-BE49-F238E27FC236}">
                <a16:creationId xmlns:a16="http://schemas.microsoft.com/office/drawing/2014/main" id="{502A628B-B587-7152-05E5-E67893CF9A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0E2D93F6-C923-7E26-3EB2-86D71D3C109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274849" y="2319453"/>
            <a:ext cx="7627434" cy="2810108"/>
          </a:xfrm>
          <a:prstGeom prst="rect">
            <a:avLst/>
          </a:prstGeom>
        </p:spPr>
      </p:pic>
      <p:sp>
        <p:nvSpPr>
          <p:cNvPr id="9" name="TextBox 8">
            <a:extLst>
              <a:ext uri="{FF2B5EF4-FFF2-40B4-BE49-F238E27FC236}">
                <a16:creationId xmlns:a16="http://schemas.microsoft.com/office/drawing/2014/main" id="{957D8C5E-A31A-804A-543A-402C180DB44F}"/>
              </a:ext>
            </a:extLst>
          </p:cNvPr>
          <p:cNvSpPr txBox="1"/>
          <p:nvPr/>
        </p:nvSpPr>
        <p:spPr>
          <a:xfrm>
            <a:off x="2768276" y="2601122"/>
            <a:ext cx="6655443" cy="2246769"/>
          </a:xfrm>
          <a:prstGeom prst="rect">
            <a:avLst/>
          </a:prstGeom>
          <a:noFill/>
        </p:spPr>
        <p:txBody>
          <a:bodyPr wrap="square" rtlCol="0">
            <a:spAutoFit/>
          </a:bodyPr>
          <a:lstStyle/>
          <a:p>
            <a:pPr algn="ctr">
              <a:spcBef>
                <a:spcPts val="2130"/>
              </a:spcBef>
            </a:pPr>
            <a:r>
              <a:rPr lang="en-GB" sz="2800" dirty="0" err="1">
                <a:effectLst/>
                <a:latin typeface="Fira Sans" panose="020B0503050000020004" pitchFamily="34" charset="0"/>
              </a:rPr>
              <a:t>Nodyn</a:t>
            </a:r>
            <a:r>
              <a:rPr lang="en-GB" sz="2800" dirty="0">
                <a:effectLst/>
                <a:latin typeface="Fira Sans" panose="020B0503050000020004" pitchFamily="34" charset="0"/>
              </a:rPr>
              <a:t> </a:t>
            </a:r>
            <a:r>
              <a:rPr lang="en-GB" sz="2800" dirty="0" err="1">
                <a:effectLst/>
                <a:latin typeface="Fira Sans" panose="020B0503050000020004" pitchFamily="34" charset="0"/>
              </a:rPr>
              <a:t>i</a:t>
            </a:r>
            <a:r>
              <a:rPr lang="en-GB" sz="2800" dirty="0">
                <a:effectLst/>
                <a:latin typeface="Fira Sans" panose="020B0503050000020004" pitchFamily="34" charset="0"/>
              </a:rPr>
              <a:t> </a:t>
            </a:r>
            <a:r>
              <a:rPr lang="en-GB" sz="2800" dirty="0" err="1">
                <a:effectLst/>
                <a:latin typeface="Fira Sans" panose="020B0503050000020004" pitchFamily="34" charset="0"/>
              </a:rPr>
              <a:t>addysgwyr</a:t>
            </a:r>
            <a:r>
              <a:rPr lang="en-GB" sz="2800" dirty="0">
                <a:effectLst/>
                <a:latin typeface="Fira Sans" panose="020B0503050000020004" pitchFamily="34" charset="0"/>
              </a:rPr>
              <a:t> – </a:t>
            </a:r>
            <a:r>
              <a:rPr lang="en-GB" sz="2800" dirty="0" err="1">
                <a:effectLst/>
                <a:latin typeface="Fira Sans" panose="020B0503050000020004" pitchFamily="34" charset="0"/>
              </a:rPr>
              <a:t>ychwanegwch</a:t>
            </a:r>
            <a:r>
              <a:rPr lang="en-GB" sz="2800" dirty="0">
                <a:effectLst/>
                <a:latin typeface="Fira Sans" panose="020B0503050000020004" pitchFamily="34" charset="0"/>
              </a:rPr>
              <a:t> </a:t>
            </a:r>
            <a:r>
              <a:rPr lang="en-GB" sz="2800" dirty="0" err="1">
                <a:effectLst/>
                <a:latin typeface="Fira Sans" panose="020B0503050000020004" pitchFamily="34" charset="0"/>
              </a:rPr>
              <a:t>enwau</a:t>
            </a:r>
            <a:r>
              <a:rPr lang="en-GB" sz="2800" dirty="0">
                <a:effectLst/>
                <a:latin typeface="Fira Sans" panose="020B0503050000020004" pitchFamily="34" charset="0"/>
              </a:rPr>
              <a:t>, </a:t>
            </a:r>
            <a:r>
              <a:rPr lang="en-GB" sz="2800" dirty="0" err="1">
                <a:effectLst/>
                <a:latin typeface="Fira Sans" panose="020B0503050000020004" pitchFamily="34" charset="0"/>
              </a:rPr>
              <a:t>geiriau</a:t>
            </a:r>
            <a:r>
              <a:rPr lang="en-GB" sz="2800" dirty="0">
                <a:effectLst/>
                <a:latin typeface="Fira Sans" panose="020B0503050000020004" pitchFamily="34" charset="0"/>
              </a:rPr>
              <a:t> neu </a:t>
            </a:r>
            <a:r>
              <a:rPr lang="en-GB" sz="2800" dirty="0" err="1">
                <a:effectLst/>
                <a:latin typeface="Fira Sans" panose="020B0503050000020004" pitchFamily="34" charset="0"/>
              </a:rPr>
              <a:t>hyd</a:t>
            </a:r>
            <a:r>
              <a:rPr lang="en-GB" sz="2800" dirty="0">
                <a:effectLst/>
                <a:latin typeface="Fira Sans" panose="020B0503050000020004" pitchFamily="34" charset="0"/>
              </a:rPr>
              <a:t> </a:t>
            </a:r>
            <a:r>
              <a:rPr lang="en-GB" sz="2800" dirty="0" err="1">
                <a:effectLst/>
                <a:latin typeface="Fira Sans" panose="020B0503050000020004" pitchFamily="34" charset="0"/>
              </a:rPr>
              <a:t>yn</a:t>
            </a:r>
            <a:r>
              <a:rPr lang="en-GB" sz="2800" dirty="0">
                <a:effectLst/>
                <a:latin typeface="Fira Sans" panose="020B0503050000020004" pitchFamily="34" charset="0"/>
              </a:rPr>
              <a:t> </a:t>
            </a:r>
            <a:r>
              <a:rPr lang="en-GB" sz="2800" dirty="0" err="1">
                <a:effectLst/>
                <a:latin typeface="Fira Sans" panose="020B0503050000020004" pitchFamily="34" charset="0"/>
              </a:rPr>
              <a:t>oed</a:t>
            </a:r>
            <a:r>
              <a:rPr lang="en-GB" sz="2800" dirty="0">
                <a:effectLst/>
                <a:latin typeface="Fira Sans" panose="020B0503050000020004" pitchFamily="34" charset="0"/>
              </a:rPr>
              <a:t> </a:t>
            </a:r>
            <a:r>
              <a:rPr lang="en-GB" sz="2800" dirty="0" err="1">
                <a:effectLst/>
                <a:latin typeface="Fira Sans" panose="020B0503050000020004" pitchFamily="34" charset="0"/>
              </a:rPr>
              <a:t>luniau</a:t>
            </a:r>
            <a:r>
              <a:rPr lang="en-GB" sz="2800" dirty="0">
                <a:effectLst/>
                <a:latin typeface="Fira Sans" panose="020B0503050000020004" pitchFamily="34" charset="0"/>
              </a:rPr>
              <a:t> at y </a:t>
            </a:r>
            <a:r>
              <a:rPr lang="en-GB" sz="2800" dirty="0" err="1">
                <a:effectLst/>
                <a:latin typeface="Fira Sans" panose="020B0503050000020004" pitchFamily="34" charset="0"/>
              </a:rPr>
              <a:t>sleid</a:t>
            </a:r>
            <a:r>
              <a:rPr lang="en-GB" sz="2800" dirty="0">
                <a:effectLst/>
                <a:latin typeface="Fira Sans" panose="020B0503050000020004" pitchFamily="34" charset="0"/>
              </a:rPr>
              <a:t> </a:t>
            </a:r>
            <a:r>
              <a:rPr lang="en-GB" sz="2800" dirty="0" err="1">
                <a:effectLst/>
                <a:latin typeface="Fira Sans" panose="020B0503050000020004" pitchFamily="34" charset="0"/>
              </a:rPr>
              <a:t>hwn</a:t>
            </a:r>
            <a:r>
              <a:rPr lang="en-GB" sz="2800" dirty="0">
                <a:effectLst/>
                <a:latin typeface="Fira Sans" panose="020B0503050000020004" pitchFamily="34" charset="0"/>
              </a:rPr>
              <a:t> </a:t>
            </a:r>
            <a:r>
              <a:rPr lang="en-GB" sz="2800" dirty="0" err="1">
                <a:effectLst/>
                <a:latin typeface="Fira Sans" panose="020B0503050000020004" pitchFamily="34" charset="0"/>
              </a:rPr>
              <a:t>i</a:t>
            </a:r>
            <a:r>
              <a:rPr lang="en-GB" sz="2800" dirty="0">
                <a:effectLst/>
                <a:latin typeface="Fira Sans" panose="020B0503050000020004" pitchFamily="34" charset="0"/>
              </a:rPr>
              <a:t> </a:t>
            </a:r>
            <a:r>
              <a:rPr lang="en-GB" sz="2800" dirty="0" err="1">
                <a:effectLst/>
                <a:latin typeface="Fira Sans" panose="020B0503050000020004" pitchFamily="34" charset="0"/>
              </a:rPr>
              <a:t>ddangos</a:t>
            </a:r>
            <a:r>
              <a:rPr lang="en-GB" sz="2800" dirty="0">
                <a:effectLst/>
                <a:latin typeface="Fira Sans" panose="020B0503050000020004" pitchFamily="34" charset="0"/>
              </a:rPr>
              <a:t> </a:t>
            </a:r>
            <a:r>
              <a:rPr lang="en-GB" sz="2800" dirty="0" err="1">
                <a:effectLst/>
                <a:latin typeface="Fira Sans" panose="020B0503050000020004" pitchFamily="34" charset="0"/>
              </a:rPr>
              <a:t>i’r</a:t>
            </a:r>
            <a:r>
              <a:rPr lang="en-GB" sz="2800" dirty="0">
                <a:effectLst/>
                <a:latin typeface="Fira Sans" panose="020B0503050000020004" pitchFamily="34" charset="0"/>
              </a:rPr>
              <a:t> </a:t>
            </a:r>
            <a:r>
              <a:rPr lang="en-GB" sz="2800" dirty="0" err="1">
                <a:effectLst/>
                <a:latin typeface="Fira Sans" panose="020B0503050000020004" pitchFamily="34" charset="0"/>
              </a:rPr>
              <a:t>dysgwyr</a:t>
            </a:r>
            <a:r>
              <a:rPr lang="en-GB" sz="2800" dirty="0">
                <a:effectLst/>
                <a:latin typeface="Fira Sans" panose="020B0503050000020004" pitchFamily="34" charset="0"/>
              </a:rPr>
              <a:t> at </a:t>
            </a:r>
            <a:r>
              <a:rPr lang="en-GB" sz="2800" dirty="0" err="1">
                <a:effectLst/>
                <a:latin typeface="Fira Sans" panose="020B0503050000020004" pitchFamily="34" charset="0"/>
              </a:rPr>
              <a:t>bwy</a:t>
            </a:r>
            <a:r>
              <a:rPr lang="en-GB" sz="2800" dirty="0">
                <a:effectLst/>
                <a:latin typeface="Fira Sans" panose="020B0503050000020004" pitchFamily="34" charset="0"/>
              </a:rPr>
              <a:t> y gallant </a:t>
            </a:r>
            <a:r>
              <a:rPr lang="en-GB" sz="2800" dirty="0" err="1">
                <a:effectLst/>
                <a:latin typeface="Fira Sans" panose="020B0503050000020004" pitchFamily="34" charset="0"/>
              </a:rPr>
              <a:t>droi</a:t>
            </a:r>
            <a:r>
              <a:rPr lang="en-GB" sz="2800" dirty="0">
                <a:effectLst/>
                <a:latin typeface="Fira Sans" panose="020B0503050000020004" pitchFamily="34" charset="0"/>
              </a:rPr>
              <a:t> </a:t>
            </a:r>
            <a:r>
              <a:rPr lang="en-GB" sz="2800" dirty="0" err="1">
                <a:effectLst/>
                <a:latin typeface="Fira Sans" panose="020B0503050000020004" pitchFamily="34" charset="0"/>
              </a:rPr>
              <a:t>os</a:t>
            </a:r>
            <a:r>
              <a:rPr lang="en-GB" sz="2800" dirty="0">
                <a:effectLst/>
                <a:latin typeface="Fira Sans" panose="020B0503050000020004" pitchFamily="34" charset="0"/>
              </a:rPr>
              <a:t> </a:t>
            </a:r>
            <a:r>
              <a:rPr lang="en-GB" sz="2800" dirty="0" err="1">
                <a:effectLst/>
                <a:latin typeface="Fira Sans" panose="020B0503050000020004" pitchFamily="34" charset="0"/>
              </a:rPr>
              <a:t>bydd</a:t>
            </a:r>
            <a:r>
              <a:rPr lang="en-GB" sz="2800" dirty="0">
                <a:effectLst/>
                <a:latin typeface="Fira Sans" panose="020B0503050000020004" pitchFamily="34" charset="0"/>
              </a:rPr>
              <a:t> </a:t>
            </a:r>
            <a:r>
              <a:rPr lang="en-GB" sz="2800" dirty="0" err="1">
                <a:effectLst/>
                <a:latin typeface="Fira Sans" panose="020B0503050000020004" pitchFamily="34" charset="0"/>
              </a:rPr>
              <a:t>ganddynt</a:t>
            </a:r>
            <a:r>
              <a:rPr lang="en-GB" sz="2800" dirty="0">
                <a:effectLst/>
                <a:latin typeface="Fira Sans" panose="020B0503050000020004" pitchFamily="34" charset="0"/>
              </a:rPr>
              <a:t> </a:t>
            </a:r>
            <a:r>
              <a:rPr lang="en-GB" sz="2800" dirty="0" err="1">
                <a:effectLst/>
                <a:latin typeface="Fira Sans" panose="020B0503050000020004" pitchFamily="34" charset="0"/>
              </a:rPr>
              <a:t>bryder</a:t>
            </a:r>
            <a:r>
              <a:rPr lang="en-GB" sz="2800" dirty="0">
                <a:effectLst/>
                <a:latin typeface="Fira Sans" panose="020B0503050000020004" pitchFamily="34" charset="0"/>
              </a:rPr>
              <a:t> </a:t>
            </a:r>
            <a:r>
              <a:rPr lang="en-GB" sz="2800" dirty="0" err="1">
                <a:effectLst/>
                <a:latin typeface="Fira Sans" panose="020B0503050000020004" pitchFamily="34" charset="0"/>
              </a:rPr>
              <a:t>ynghylch</a:t>
            </a:r>
            <a:r>
              <a:rPr lang="en-GB" sz="2800" dirty="0">
                <a:effectLst/>
                <a:latin typeface="Fira Sans" panose="020B0503050000020004" pitchFamily="34" charset="0"/>
              </a:rPr>
              <a:t> </a:t>
            </a:r>
            <a:r>
              <a:rPr lang="en-GB" sz="2800" dirty="0" err="1">
                <a:effectLst/>
                <a:latin typeface="Fira Sans" panose="020B0503050000020004" pitchFamily="34" charset="0"/>
              </a:rPr>
              <a:t>diogelwch</a:t>
            </a:r>
            <a:r>
              <a:rPr lang="en-GB" sz="2800" dirty="0">
                <a:effectLst/>
                <a:latin typeface="Fira Sans" panose="020B0503050000020004" pitchFamily="34" charset="0"/>
              </a:rPr>
              <a:t> </a:t>
            </a:r>
            <a:r>
              <a:rPr lang="en-GB" sz="2800" dirty="0" err="1">
                <a:effectLst/>
                <a:latin typeface="Fira Sans" panose="020B0503050000020004" pitchFamily="34" charset="0"/>
              </a:rPr>
              <a:t>ar-lein</a:t>
            </a:r>
            <a:r>
              <a:rPr lang="en-GB" sz="2800" dirty="0">
                <a:effectLst/>
                <a:latin typeface="Fira Sans" panose="020B0503050000020004" pitchFamily="34" charset="0"/>
              </a:rPr>
              <a:t>.</a:t>
            </a:r>
          </a:p>
        </p:txBody>
      </p:sp>
      <p:pic>
        <p:nvPicPr>
          <p:cNvPr id="10" name="Picture 9">
            <a:extLst>
              <a:ext uri="{FF2B5EF4-FFF2-40B4-BE49-F238E27FC236}">
                <a16:creationId xmlns:a16="http://schemas.microsoft.com/office/drawing/2014/main" id="{99C6D2AA-3194-A8BD-6F40-2B0BA6273EC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143500" y="1752600"/>
            <a:ext cx="1892300" cy="565593"/>
          </a:xfrm>
          <a:prstGeom prst="rect">
            <a:avLst/>
          </a:prstGeom>
        </p:spPr>
      </p:pic>
    </p:spTree>
    <p:extLst>
      <p:ext uri="{BB962C8B-B14F-4D97-AF65-F5344CB8AC3E}">
        <p14:creationId xmlns:p14="http://schemas.microsoft.com/office/powerpoint/2010/main" val="208034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56CB7-BC5D-3FDF-EBC6-527631604449}"/>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51622A67-B1D6-AFC1-502F-893566C326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4" name="Picture 3" descr="A screenshot of a computer screen&#10;&#10;Description automatically generated">
            <a:extLst>
              <a:ext uri="{FF2B5EF4-FFF2-40B4-BE49-F238E27FC236}">
                <a16:creationId xmlns:a16="http://schemas.microsoft.com/office/drawing/2014/main" id="{6790A1F8-A535-AC9F-E1FD-0A81C83BBE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0" cy="6854400"/>
          </a:xfrm>
          <a:prstGeom prst="rect">
            <a:avLst/>
          </a:prstGeom>
        </p:spPr>
      </p:pic>
    </p:spTree>
    <p:extLst>
      <p:ext uri="{BB962C8B-B14F-4D97-AF65-F5344CB8AC3E}">
        <p14:creationId xmlns:p14="http://schemas.microsoft.com/office/powerpoint/2010/main" val="314047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DE707-815D-76B8-0116-9A28D587F846}"/>
            </a:ext>
          </a:extLst>
        </p:cNvPr>
        <p:cNvGrpSpPr/>
        <p:nvPr/>
      </p:nvGrpSpPr>
      <p:grpSpPr>
        <a:xfrm>
          <a:off x="0" y="0"/>
          <a:ext cx="0" cy="0"/>
          <a:chOff x="0" y="0"/>
          <a:chExt cx="0" cy="0"/>
        </a:xfrm>
      </p:grpSpPr>
      <p:pic>
        <p:nvPicPr>
          <p:cNvPr id="3" name="Picture 2" descr="A purple background with white lines&#10;&#10;Description automatically generated">
            <a:extLst>
              <a:ext uri="{FF2B5EF4-FFF2-40B4-BE49-F238E27FC236}">
                <a16:creationId xmlns:a16="http://schemas.microsoft.com/office/drawing/2014/main" id="{B6EC8D77-EC1E-0363-73EA-FD53F04F67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1BD7B510-BD90-270A-DB44-4182A6146F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Tree>
    <p:extLst>
      <p:ext uri="{BB962C8B-B14F-4D97-AF65-F5344CB8AC3E}">
        <p14:creationId xmlns:p14="http://schemas.microsoft.com/office/powerpoint/2010/main" val="123476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67DAF-0FBC-60D0-B2EE-EA2C7B0943CB}"/>
            </a:ext>
          </a:extLst>
        </p:cNvPr>
        <p:cNvGrpSpPr/>
        <p:nvPr/>
      </p:nvGrpSpPr>
      <p:grpSpPr>
        <a:xfrm>
          <a:off x="0" y="0"/>
          <a:ext cx="0" cy="0"/>
          <a:chOff x="0" y="0"/>
          <a:chExt cx="0" cy="0"/>
        </a:xfrm>
      </p:grpSpPr>
      <p:pic>
        <p:nvPicPr>
          <p:cNvPr id="3" name="Picture 2" descr="A purple grid with white lines&#10;&#10;Description automatically generated">
            <a:extLst>
              <a:ext uri="{FF2B5EF4-FFF2-40B4-BE49-F238E27FC236}">
                <a16:creationId xmlns:a16="http://schemas.microsoft.com/office/drawing/2014/main" id="{95EB77EF-7CF4-3DE4-BFE4-1AE3D724A9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8" name="Picture 7" descr="A screen shot of a phone&#10;&#10;Description automatically generated">
            <a:extLst>
              <a:ext uri="{FF2B5EF4-FFF2-40B4-BE49-F238E27FC236}">
                <a16:creationId xmlns:a16="http://schemas.microsoft.com/office/drawing/2014/main" id="{E27E901C-FB01-C5DE-5825-2CC9042F59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10" name="Picture 9" descr="A calendar with a notepad and a black background&#10;&#10;Description automatically generated">
            <a:extLst>
              <a:ext uri="{FF2B5EF4-FFF2-40B4-BE49-F238E27FC236}">
                <a16:creationId xmlns:a16="http://schemas.microsoft.com/office/drawing/2014/main" id="{E806F25F-6118-2319-F1F5-3DC87988B4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1" name="Picture 10" descr="A screen shot of a computer&#10;&#10;Description automatically generated">
            <a:extLst>
              <a:ext uri="{FF2B5EF4-FFF2-40B4-BE49-F238E27FC236}">
                <a16:creationId xmlns:a16="http://schemas.microsoft.com/office/drawing/2014/main" id="{A69639D1-ECE7-06B8-1265-E3040E2F57D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09862332-A121-6013-29DB-D8F002D8925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 y="1260"/>
            <a:ext cx="12190081" cy="1556078"/>
          </a:xfrm>
          <a:prstGeom prst="rect">
            <a:avLst/>
          </a:prstGeom>
        </p:spPr>
      </p:pic>
    </p:spTree>
    <p:extLst>
      <p:ext uri="{BB962C8B-B14F-4D97-AF65-F5344CB8AC3E}">
        <p14:creationId xmlns:p14="http://schemas.microsoft.com/office/powerpoint/2010/main" val="216158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29E8A-B8B2-4FF6-6B36-83B2A9295CAD}"/>
            </a:ext>
          </a:extLst>
        </p:cNvPr>
        <p:cNvGrpSpPr/>
        <p:nvPr/>
      </p:nvGrpSpPr>
      <p:grpSpPr>
        <a:xfrm>
          <a:off x="0" y="0"/>
          <a:ext cx="0" cy="0"/>
          <a:chOff x="0" y="0"/>
          <a:chExt cx="0" cy="0"/>
        </a:xfrm>
      </p:grpSpPr>
      <p:pic>
        <p:nvPicPr>
          <p:cNvPr id="3" name="Picture 2" descr="A purple grid with white lines&#10;&#10;Description automatically generated">
            <a:extLst>
              <a:ext uri="{FF2B5EF4-FFF2-40B4-BE49-F238E27FC236}">
                <a16:creationId xmlns:a16="http://schemas.microsoft.com/office/drawing/2014/main" id="{811B1412-8977-C9B1-EB0E-F6CDC97349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green outline of a map&#10;&#10;Description automatically generated">
            <a:extLst>
              <a:ext uri="{FF2B5EF4-FFF2-40B4-BE49-F238E27FC236}">
                <a16:creationId xmlns:a16="http://schemas.microsoft.com/office/drawing/2014/main" id="{2EBD2E23-1379-1587-F8AC-0030E37EA4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group of cell phones with orange pointers&#10;&#10;Description automatically generated">
            <a:extLst>
              <a:ext uri="{FF2B5EF4-FFF2-40B4-BE49-F238E27FC236}">
                <a16:creationId xmlns:a16="http://schemas.microsoft.com/office/drawing/2014/main" id="{AD1CBEDD-9FF0-1B56-6674-9B9A5983BDA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5502" y="1550126"/>
            <a:ext cx="2087237" cy="3736578"/>
          </a:xfrm>
          <a:prstGeom prst="rect">
            <a:avLst/>
          </a:prstGeom>
        </p:spPr>
      </p:pic>
      <p:pic>
        <p:nvPicPr>
          <p:cNvPr id="2" name="Picture 1" descr="A group of cell phones with orange pointers&#10;&#10;Description automatically generated">
            <a:extLst>
              <a:ext uri="{FF2B5EF4-FFF2-40B4-BE49-F238E27FC236}">
                <a16:creationId xmlns:a16="http://schemas.microsoft.com/office/drawing/2014/main" id="{A88BFED4-63AC-2B3D-1DD6-02591DA518B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030789" y="1550126"/>
            <a:ext cx="2089153" cy="3736578"/>
          </a:xfrm>
          <a:prstGeom prst="rect">
            <a:avLst/>
          </a:prstGeom>
        </p:spPr>
      </p:pic>
      <p:pic>
        <p:nvPicPr>
          <p:cNvPr id="4" name="Picture 3" descr="A group of cell phones with orange pointers&#10;&#10;Description automatically generated">
            <a:extLst>
              <a:ext uri="{FF2B5EF4-FFF2-40B4-BE49-F238E27FC236}">
                <a16:creationId xmlns:a16="http://schemas.microsoft.com/office/drawing/2014/main" id="{6C055382-10F3-F27E-E924-9375C2D49A0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403834" y="283780"/>
            <a:ext cx="493987" cy="777766"/>
          </a:xfrm>
          <a:prstGeom prst="rect">
            <a:avLst/>
          </a:prstGeom>
        </p:spPr>
      </p:pic>
      <p:pic>
        <p:nvPicPr>
          <p:cNvPr id="5" name="Picture 4" descr="A group of cell phones with orange pointers&#10;&#10;Description automatically generated">
            <a:extLst>
              <a:ext uri="{FF2B5EF4-FFF2-40B4-BE49-F238E27FC236}">
                <a16:creationId xmlns:a16="http://schemas.microsoft.com/office/drawing/2014/main" id="{DCA1BE57-2224-C4EB-047C-66BC3798D8D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370785" y="704193"/>
            <a:ext cx="493987" cy="777766"/>
          </a:xfrm>
          <a:prstGeom prst="rect">
            <a:avLst/>
          </a:prstGeom>
        </p:spPr>
      </p:pic>
      <p:pic>
        <p:nvPicPr>
          <p:cNvPr id="6" name="Picture 5" descr="A group of cell phones with orange pointers&#10;&#10;Description automatically generated">
            <a:extLst>
              <a:ext uri="{FF2B5EF4-FFF2-40B4-BE49-F238E27FC236}">
                <a16:creationId xmlns:a16="http://schemas.microsoft.com/office/drawing/2014/main" id="{03011818-5E02-AC9C-DEA3-D4C7DF79CC6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50371" y="1208690"/>
            <a:ext cx="493987" cy="777766"/>
          </a:xfrm>
          <a:prstGeom prst="rect">
            <a:avLst/>
          </a:prstGeom>
        </p:spPr>
      </p:pic>
      <p:pic>
        <p:nvPicPr>
          <p:cNvPr id="8" name="Picture 7" descr="A group of cell phones with orange pointers&#10;&#10;Description automatically generated">
            <a:extLst>
              <a:ext uri="{FF2B5EF4-FFF2-40B4-BE49-F238E27FC236}">
                <a16:creationId xmlns:a16="http://schemas.microsoft.com/office/drawing/2014/main" id="{2E744401-769F-2837-3FE1-4BAE8A8CFC1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633543" y="1797270"/>
            <a:ext cx="493987" cy="777766"/>
          </a:xfrm>
          <a:prstGeom prst="rect">
            <a:avLst/>
          </a:prstGeom>
        </p:spPr>
      </p:pic>
      <p:pic>
        <p:nvPicPr>
          <p:cNvPr id="10" name="Picture 9" descr="A group of cell phones with orange pointers&#10;&#10;Description automatically generated">
            <a:extLst>
              <a:ext uri="{FF2B5EF4-FFF2-40B4-BE49-F238E27FC236}">
                <a16:creationId xmlns:a16="http://schemas.microsoft.com/office/drawing/2014/main" id="{F8CF4D59-0B13-DC8D-0CCB-6FD328B9F5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00798" y="2396360"/>
            <a:ext cx="493987" cy="777766"/>
          </a:xfrm>
          <a:prstGeom prst="rect">
            <a:avLst/>
          </a:prstGeom>
        </p:spPr>
      </p:pic>
      <p:pic>
        <p:nvPicPr>
          <p:cNvPr id="11" name="Picture 10" descr="A group of cell phones with orange pointers&#10;&#10;Description automatically generated">
            <a:extLst>
              <a:ext uri="{FF2B5EF4-FFF2-40B4-BE49-F238E27FC236}">
                <a16:creationId xmlns:a16="http://schemas.microsoft.com/office/drawing/2014/main" id="{8C6066DB-D9AC-9E1F-3324-107DCBD139B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663557" y="3058511"/>
            <a:ext cx="493987" cy="777766"/>
          </a:xfrm>
          <a:prstGeom prst="rect">
            <a:avLst/>
          </a:prstGeom>
        </p:spPr>
      </p:pic>
      <p:pic>
        <p:nvPicPr>
          <p:cNvPr id="12" name="Picture 11" descr="A group of cell phones with orange pointers&#10;&#10;Description automatically generated">
            <a:extLst>
              <a:ext uri="{FF2B5EF4-FFF2-40B4-BE49-F238E27FC236}">
                <a16:creationId xmlns:a16="http://schemas.microsoft.com/office/drawing/2014/main" id="{6B45F523-1830-FB21-E4FA-033F2358769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190591" y="3394842"/>
            <a:ext cx="493987" cy="777766"/>
          </a:xfrm>
          <a:prstGeom prst="rect">
            <a:avLst/>
          </a:prstGeom>
        </p:spPr>
      </p:pic>
      <p:pic>
        <p:nvPicPr>
          <p:cNvPr id="13" name="Picture 12" descr="A group of cell phones with orange pointers&#10;&#10;Description automatically generated">
            <a:extLst>
              <a:ext uri="{FF2B5EF4-FFF2-40B4-BE49-F238E27FC236}">
                <a16:creationId xmlns:a16="http://schemas.microsoft.com/office/drawing/2014/main" id="{1509F3A0-D5FE-5193-D33F-65C32998806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526922" y="4109545"/>
            <a:ext cx="493987" cy="777766"/>
          </a:xfrm>
          <a:prstGeom prst="rect">
            <a:avLst/>
          </a:prstGeom>
        </p:spPr>
      </p:pic>
      <p:pic>
        <p:nvPicPr>
          <p:cNvPr id="14" name="Picture 13" descr="A group of cell phones with orange pointers&#10;&#10;Description automatically generated">
            <a:extLst>
              <a:ext uri="{FF2B5EF4-FFF2-40B4-BE49-F238E27FC236}">
                <a16:creationId xmlns:a16="http://schemas.microsoft.com/office/drawing/2014/main" id="{9FE1C6CE-2A3C-2851-4557-E95AD0662C3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157543" y="4729655"/>
            <a:ext cx="493987" cy="777766"/>
          </a:xfrm>
          <a:prstGeom prst="rect">
            <a:avLst/>
          </a:prstGeom>
        </p:spPr>
      </p:pic>
      <p:pic>
        <p:nvPicPr>
          <p:cNvPr id="15" name="Picture 14" descr="A group of cell phones with orange pointers&#10;&#10;Description automatically generated">
            <a:extLst>
              <a:ext uri="{FF2B5EF4-FFF2-40B4-BE49-F238E27FC236}">
                <a16:creationId xmlns:a16="http://schemas.microsoft.com/office/drawing/2014/main" id="{CC21EBD3-81BF-6798-3804-16327F0BD21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00798" y="5065986"/>
            <a:ext cx="493987" cy="777766"/>
          </a:xfrm>
          <a:prstGeom prst="rect">
            <a:avLst/>
          </a:prstGeom>
        </p:spPr>
      </p:pic>
      <p:pic>
        <p:nvPicPr>
          <p:cNvPr id="16" name="Picture 15" descr="A group of cell phones with orange pointers&#10;&#10;Description automatically generated">
            <a:extLst>
              <a:ext uri="{FF2B5EF4-FFF2-40B4-BE49-F238E27FC236}">
                <a16:creationId xmlns:a16="http://schemas.microsoft.com/office/drawing/2014/main" id="{5B801D58-801B-AF5C-318A-6708DA55445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675584" y="5286704"/>
            <a:ext cx="493987" cy="777766"/>
          </a:xfrm>
          <a:prstGeom prst="rect">
            <a:avLst/>
          </a:prstGeom>
        </p:spPr>
      </p:pic>
      <p:pic>
        <p:nvPicPr>
          <p:cNvPr id="17" name="Picture 16" descr="A group of cell phones with orange pointers&#10;&#10;Description automatically generated">
            <a:extLst>
              <a:ext uri="{FF2B5EF4-FFF2-40B4-BE49-F238E27FC236}">
                <a16:creationId xmlns:a16="http://schemas.microsoft.com/office/drawing/2014/main" id="{1BDE289E-7594-7CD7-AA20-D4D1BA13875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065984" y="5580994"/>
            <a:ext cx="493987" cy="777766"/>
          </a:xfrm>
          <a:prstGeom prst="rect">
            <a:avLst/>
          </a:prstGeom>
        </p:spPr>
      </p:pic>
      <p:pic>
        <p:nvPicPr>
          <p:cNvPr id="18" name="Picture 17" descr="A group of cell phones with orange pointers&#10;&#10;Description automatically generated">
            <a:extLst>
              <a:ext uri="{FF2B5EF4-FFF2-40B4-BE49-F238E27FC236}">
                <a16:creationId xmlns:a16="http://schemas.microsoft.com/office/drawing/2014/main" id="{60D09203-A2C4-FC37-7FD2-22A022FCFE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707115" y="4288221"/>
            <a:ext cx="493987" cy="777766"/>
          </a:xfrm>
          <a:prstGeom prst="rect">
            <a:avLst/>
          </a:prstGeom>
        </p:spPr>
      </p:pic>
      <p:pic>
        <p:nvPicPr>
          <p:cNvPr id="19" name="Picture 18" descr="A group of cell phones with orange pointers&#10;&#10;Description automatically generated">
            <a:extLst>
              <a:ext uri="{FF2B5EF4-FFF2-40B4-BE49-F238E27FC236}">
                <a16:creationId xmlns:a16="http://schemas.microsoft.com/office/drawing/2014/main" id="{DDC7D3EE-CE04-BD5F-D008-A4F305F92D1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255170" y="2921876"/>
            <a:ext cx="493987" cy="777766"/>
          </a:xfrm>
          <a:prstGeom prst="rect">
            <a:avLst/>
          </a:prstGeom>
        </p:spPr>
      </p:pic>
      <p:pic>
        <p:nvPicPr>
          <p:cNvPr id="20" name="Picture 19" descr="A group of cell phones with orange pointers&#10;&#10;Description automatically generated">
            <a:extLst>
              <a:ext uri="{FF2B5EF4-FFF2-40B4-BE49-F238E27FC236}">
                <a16:creationId xmlns:a16="http://schemas.microsoft.com/office/drawing/2014/main" id="{4F3BD052-720B-CBAC-31CD-1BB7CC6FF70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687611" y="2596056"/>
            <a:ext cx="493987" cy="777766"/>
          </a:xfrm>
          <a:prstGeom prst="rect">
            <a:avLst/>
          </a:prstGeom>
        </p:spPr>
      </p:pic>
    </p:spTree>
    <p:extLst>
      <p:ext uri="{BB962C8B-B14F-4D97-AF65-F5344CB8AC3E}">
        <p14:creationId xmlns:p14="http://schemas.microsoft.com/office/powerpoint/2010/main" val="2989246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strVal val="#ppt_x"/>
                                          </p:val>
                                        </p:tav>
                                        <p:tav tm="100000">
                                          <p:val>
                                            <p:strVal val="#ppt_x"/>
                                          </p:val>
                                        </p:tav>
                                      </p:tavLst>
                                    </p:anim>
                                    <p:anim calcmode="lin" valueType="num">
                                      <p:cBhvr>
                                        <p:cTn id="44" dur="500" fill="hold"/>
                                        <p:tgtEl>
                                          <p:spTgt spid="1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anim calcmode="lin" valueType="num">
                                      <p:cBhvr>
                                        <p:cTn id="58" dur="500" fill="hold"/>
                                        <p:tgtEl>
                                          <p:spTgt spid="13"/>
                                        </p:tgtEl>
                                        <p:attrNameLst>
                                          <p:attrName>ppt_x</p:attrName>
                                        </p:attrNameLst>
                                      </p:cBhvr>
                                      <p:tavLst>
                                        <p:tav tm="0">
                                          <p:val>
                                            <p:strVal val="#ppt_x"/>
                                          </p:val>
                                        </p:tav>
                                        <p:tav tm="100000">
                                          <p:val>
                                            <p:strVal val="#ppt_x"/>
                                          </p:val>
                                        </p:tav>
                                      </p:tavLst>
                                    </p:anim>
                                    <p:anim calcmode="lin" valueType="num">
                                      <p:cBhvr>
                                        <p:cTn id="59" dur="500" fill="hold"/>
                                        <p:tgtEl>
                                          <p:spTgt spid="13"/>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anim calcmode="lin" valueType="num">
                                      <p:cBhvr>
                                        <p:cTn id="63" dur="500" fill="hold"/>
                                        <p:tgtEl>
                                          <p:spTgt spid="14"/>
                                        </p:tgtEl>
                                        <p:attrNameLst>
                                          <p:attrName>ppt_x</p:attrName>
                                        </p:attrNameLst>
                                      </p:cBhvr>
                                      <p:tavLst>
                                        <p:tav tm="0">
                                          <p:val>
                                            <p:strVal val="#ppt_x"/>
                                          </p:val>
                                        </p:tav>
                                        <p:tav tm="100000">
                                          <p:val>
                                            <p:strVal val="#ppt_x"/>
                                          </p:val>
                                        </p:tav>
                                      </p:tavLst>
                                    </p:anim>
                                    <p:anim calcmode="lin" valueType="num">
                                      <p:cBhvr>
                                        <p:cTn id="64" dur="500" fill="hold"/>
                                        <p:tgtEl>
                                          <p:spTgt spid="14"/>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anim calcmode="lin" valueType="num">
                                      <p:cBhvr>
                                        <p:cTn id="68" dur="500" fill="hold"/>
                                        <p:tgtEl>
                                          <p:spTgt spid="15"/>
                                        </p:tgtEl>
                                        <p:attrNameLst>
                                          <p:attrName>ppt_x</p:attrName>
                                        </p:attrNameLst>
                                      </p:cBhvr>
                                      <p:tavLst>
                                        <p:tav tm="0">
                                          <p:val>
                                            <p:strVal val="#ppt_x"/>
                                          </p:val>
                                        </p:tav>
                                        <p:tav tm="100000">
                                          <p:val>
                                            <p:strVal val="#ppt_x"/>
                                          </p:val>
                                        </p:tav>
                                      </p:tavLst>
                                    </p:anim>
                                    <p:anim calcmode="lin" valueType="num">
                                      <p:cBhvr>
                                        <p:cTn id="69" dur="500" fill="hold"/>
                                        <p:tgtEl>
                                          <p:spTgt spid="15"/>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anim calcmode="lin" valueType="num">
                                      <p:cBhvr>
                                        <p:cTn id="78" dur="500" fill="hold"/>
                                        <p:tgtEl>
                                          <p:spTgt spid="17"/>
                                        </p:tgtEl>
                                        <p:attrNameLst>
                                          <p:attrName>ppt_x</p:attrName>
                                        </p:attrNameLst>
                                      </p:cBhvr>
                                      <p:tavLst>
                                        <p:tav tm="0">
                                          <p:val>
                                            <p:strVal val="#ppt_x"/>
                                          </p:val>
                                        </p:tav>
                                        <p:tav tm="100000">
                                          <p:val>
                                            <p:strVal val="#ppt_x"/>
                                          </p:val>
                                        </p:tav>
                                      </p:tavLst>
                                    </p:anim>
                                    <p:anim calcmode="lin" valueType="num">
                                      <p:cBhvr>
                                        <p:cTn id="79" dur="50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500"/>
                            </p:stCondLst>
                            <p:childTnLst>
                              <p:par>
                                <p:cTn id="81" presetID="53" presetClass="entr" presetSubtype="16" fill="hold" nodeType="after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500" fill="hold"/>
                                        <p:tgtEl>
                                          <p:spTgt spid="9"/>
                                        </p:tgtEl>
                                        <p:attrNameLst>
                                          <p:attrName>ppt_w</p:attrName>
                                        </p:attrNameLst>
                                      </p:cBhvr>
                                      <p:tavLst>
                                        <p:tav tm="0">
                                          <p:val>
                                            <p:fltVal val="0"/>
                                          </p:val>
                                        </p:tav>
                                        <p:tav tm="100000">
                                          <p:val>
                                            <p:strVal val="#ppt_w"/>
                                          </p:val>
                                        </p:tav>
                                      </p:tavLst>
                                    </p:anim>
                                    <p:anim calcmode="lin" valueType="num">
                                      <p:cBhvr>
                                        <p:cTn id="84" dur="500" fill="hold"/>
                                        <p:tgtEl>
                                          <p:spTgt spid="9"/>
                                        </p:tgtEl>
                                        <p:attrNameLst>
                                          <p:attrName>ppt_h</p:attrName>
                                        </p:attrNameLst>
                                      </p:cBhvr>
                                      <p:tavLst>
                                        <p:tav tm="0">
                                          <p:val>
                                            <p:fltVal val="0"/>
                                          </p:val>
                                        </p:tav>
                                        <p:tav tm="100000">
                                          <p:val>
                                            <p:strVal val="#ppt_h"/>
                                          </p:val>
                                        </p:tav>
                                      </p:tavLst>
                                    </p:anim>
                                    <p:animEffect transition="in" filter="fade">
                                      <p:cBhvr>
                                        <p:cTn id="85" dur="500"/>
                                        <p:tgtEl>
                                          <p:spTgt spid="9"/>
                                        </p:tgtEl>
                                      </p:cBhvr>
                                    </p:animEffect>
                                  </p:childTnLst>
                                </p:cTn>
                              </p:par>
                              <p:par>
                                <p:cTn id="86" presetID="53" presetClass="entr" presetSubtype="16" fill="hold" nodeType="with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p:cTn id="88" dur="500" fill="hold"/>
                                        <p:tgtEl>
                                          <p:spTgt spid="2"/>
                                        </p:tgtEl>
                                        <p:attrNameLst>
                                          <p:attrName>ppt_w</p:attrName>
                                        </p:attrNameLst>
                                      </p:cBhvr>
                                      <p:tavLst>
                                        <p:tav tm="0">
                                          <p:val>
                                            <p:fltVal val="0"/>
                                          </p:val>
                                        </p:tav>
                                        <p:tav tm="100000">
                                          <p:val>
                                            <p:strVal val="#ppt_w"/>
                                          </p:val>
                                        </p:tav>
                                      </p:tavLst>
                                    </p:anim>
                                    <p:anim calcmode="lin" valueType="num">
                                      <p:cBhvr>
                                        <p:cTn id="89" dur="500" fill="hold"/>
                                        <p:tgtEl>
                                          <p:spTgt spid="2"/>
                                        </p:tgtEl>
                                        <p:attrNameLst>
                                          <p:attrName>ppt_h</p:attrName>
                                        </p:attrNameLst>
                                      </p:cBhvr>
                                      <p:tavLst>
                                        <p:tav tm="0">
                                          <p:val>
                                            <p:fltVal val="0"/>
                                          </p:val>
                                        </p:tav>
                                        <p:tav tm="100000">
                                          <p:val>
                                            <p:strVal val="#ppt_h"/>
                                          </p:val>
                                        </p:tav>
                                      </p:tavLst>
                                    </p:anim>
                                    <p:animEffect transition="in" filter="fade">
                                      <p:cBhvr>
                                        <p:cTn id="9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7626E-D3AB-4C73-6065-2907EC8A34CA}"/>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04D2FE36-683B-AFD3-FC50-6A8A92C8A5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descr="A black and white rectangle with a white background&#10;&#10;Description automatically generated">
            <a:extLst>
              <a:ext uri="{FF2B5EF4-FFF2-40B4-BE49-F238E27FC236}">
                <a16:creationId xmlns:a16="http://schemas.microsoft.com/office/drawing/2014/main" id="{6DF16765-437F-FB78-E86E-E38F3BB93A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9" name="Picture 8" descr="A computer with a purple screen&#10;&#10;Description automatically generated">
            <a:extLst>
              <a:ext uri="{FF2B5EF4-FFF2-40B4-BE49-F238E27FC236}">
                <a16:creationId xmlns:a16="http://schemas.microsoft.com/office/drawing/2014/main" id="{C90A67F5-560A-4A99-BCE0-126AAD993A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11" name="Picture 10">
            <a:extLst>
              <a:ext uri="{FF2B5EF4-FFF2-40B4-BE49-F238E27FC236}">
                <a16:creationId xmlns:a16="http://schemas.microsoft.com/office/drawing/2014/main" id="{A24BD79E-0E1C-B0AB-8928-2FD1650E490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0"/>
            <a:ext cx="12190080" cy="6854400"/>
          </a:xfrm>
          <a:prstGeom prst="rect">
            <a:avLst/>
          </a:prstGeom>
        </p:spPr>
      </p:pic>
    </p:spTree>
    <p:extLst>
      <p:ext uri="{BB962C8B-B14F-4D97-AF65-F5344CB8AC3E}">
        <p14:creationId xmlns:p14="http://schemas.microsoft.com/office/powerpoint/2010/main" val="595288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D5DD3-3C3F-AC59-3AE7-AEFA4EF9A340}"/>
            </a:ext>
          </a:extLst>
        </p:cNvPr>
        <p:cNvGrpSpPr/>
        <p:nvPr/>
      </p:nvGrpSpPr>
      <p:grpSpPr>
        <a:xfrm>
          <a:off x="0" y="0"/>
          <a:ext cx="0" cy="0"/>
          <a:chOff x="0" y="0"/>
          <a:chExt cx="0" cy="0"/>
        </a:xfrm>
      </p:grpSpPr>
      <p:pic>
        <p:nvPicPr>
          <p:cNvPr id="3" name="Picture 2" descr="A purple and white rectangle frame&#10;&#10;Description automatically generated">
            <a:extLst>
              <a:ext uri="{FF2B5EF4-FFF2-40B4-BE49-F238E27FC236}">
                <a16:creationId xmlns:a16="http://schemas.microsoft.com/office/drawing/2014/main" id="{026ACF20-71BA-0415-C7AE-593F962098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19" y="3600"/>
            <a:ext cx="12190081" cy="6854400"/>
          </a:xfrm>
          <a:prstGeom prst="rect">
            <a:avLst/>
          </a:prstGeom>
        </p:spPr>
      </p:pic>
      <p:pic>
        <p:nvPicPr>
          <p:cNvPr id="11" name="Picture 10" descr="A group of squares in different colors&#10;&#10;Description automatically generated">
            <a:extLst>
              <a:ext uri="{FF2B5EF4-FFF2-40B4-BE49-F238E27FC236}">
                <a16:creationId xmlns:a16="http://schemas.microsoft.com/office/drawing/2014/main" id="{1C0226CC-7859-B876-2A02-A20D7E6FDCB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723185" y="3584028"/>
            <a:ext cx="3283065" cy="2396358"/>
          </a:xfrm>
          <a:prstGeom prst="rect">
            <a:avLst/>
          </a:prstGeom>
        </p:spPr>
      </p:pic>
      <p:pic>
        <p:nvPicPr>
          <p:cNvPr id="17" name="Picture 16" descr="A group of squares in different colors&#10;&#10;Description automatically generated">
            <a:extLst>
              <a:ext uri="{FF2B5EF4-FFF2-40B4-BE49-F238E27FC236}">
                <a16:creationId xmlns:a16="http://schemas.microsoft.com/office/drawing/2014/main" id="{150F28C3-69FF-1EEA-FA3E-77FE98B0891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463060" y="3584026"/>
            <a:ext cx="3260126" cy="2396358"/>
          </a:xfrm>
          <a:prstGeom prst="rect">
            <a:avLst/>
          </a:prstGeom>
        </p:spPr>
      </p:pic>
      <p:pic>
        <p:nvPicPr>
          <p:cNvPr id="18" name="Picture 17" descr="A group of squares in different colors&#10;&#10;Description automatically generated">
            <a:extLst>
              <a:ext uri="{FF2B5EF4-FFF2-40B4-BE49-F238E27FC236}">
                <a16:creationId xmlns:a16="http://schemas.microsoft.com/office/drawing/2014/main" id="{5318E3F2-E685-8319-E851-BADF4A63365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87668" y="3584026"/>
            <a:ext cx="3275391" cy="2396358"/>
          </a:xfrm>
          <a:prstGeom prst="rect">
            <a:avLst/>
          </a:prstGeom>
        </p:spPr>
      </p:pic>
      <p:pic>
        <p:nvPicPr>
          <p:cNvPr id="16" name="Picture 15" descr="A group of squares in different colors&#10;&#10;Description automatically generated">
            <a:extLst>
              <a:ext uri="{FF2B5EF4-FFF2-40B4-BE49-F238E27FC236}">
                <a16:creationId xmlns:a16="http://schemas.microsoft.com/office/drawing/2014/main" id="{9B6FEBD5-0B51-70C4-62EB-0E936249589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725104" y="1114095"/>
            <a:ext cx="3279228" cy="2469931"/>
          </a:xfrm>
          <a:prstGeom prst="rect">
            <a:avLst/>
          </a:prstGeom>
        </p:spPr>
      </p:pic>
      <p:pic>
        <p:nvPicPr>
          <p:cNvPr id="15" name="Picture 14" descr="A group of squares in different colors&#10;&#10;Description automatically generated">
            <a:extLst>
              <a:ext uri="{FF2B5EF4-FFF2-40B4-BE49-F238E27FC236}">
                <a16:creationId xmlns:a16="http://schemas.microsoft.com/office/drawing/2014/main" id="{33E61855-0EFC-2FB0-0920-5DDCF55CDA9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466897" y="1114095"/>
            <a:ext cx="3256288" cy="2469931"/>
          </a:xfrm>
          <a:prstGeom prst="rect">
            <a:avLst/>
          </a:prstGeom>
        </p:spPr>
      </p:pic>
      <p:pic>
        <p:nvPicPr>
          <p:cNvPr id="7" name="Picture 6" descr="A group of squares in different colors&#10;&#10;Description automatically generated">
            <a:extLst>
              <a:ext uri="{FF2B5EF4-FFF2-40B4-BE49-F238E27FC236}">
                <a16:creationId xmlns:a16="http://schemas.microsoft.com/office/drawing/2014/main" id="{253547B9-ABFB-FFEE-2E0E-2CF5873E32B3}"/>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187668" y="1114096"/>
            <a:ext cx="3277310" cy="2469931"/>
          </a:xfrm>
          <a:prstGeom prst="rect">
            <a:avLst/>
          </a:prstGeom>
        </p:spPr>
      </p:pic>
      <p:pic>
        <p:nvPicPr>
          <p:cNvPr id="5" name="Picture 4">
            <a:extLst>
              <a:ext uri="{FF2B5EF4-FFF2-40B4-BE49-F238E27FC236}">
                <a16:creationId xmlns:a16="http://schemas.microsoft.com/office/drawing/2014/main" id="{E07FF571-E979-46C0-94E8-C7E8EB2260AC}"/>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919" y="3600"/>
            <a:ext cx="12190080" cy="1110493"/>
          </a:xfrm>
          <a:prstGeom prst="rect">
            <a:avLst/>
          </a:prstGeom>
        </p:spPr>
      </p:pic>
      <p:pic>
        <p:nvPicPr>
          <p:cNvPr id="10" name="Picture 9">
            <a:extLst>
              <a:ext uri="{FF2B5EF4-FFF2-40B4-BE49-F238E27FC236}">
                <a16:creationId xmlns:a16="http://schemas.microsoft.com/office/drawing/2014/main" id="{BF7FA546-8929-F5C2-8EAD-81CFB9A9EB19}"/>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4472652" y="3583209"/>
            <a:ext cx="3216080" cy="2397175"/>
          </a:xfrm>
          <a:prstGeom prst="rect">
            <a:avLst/>
          </a:prstGeom>
        </p:spPr>
      </p:pic>
      <p:pic>
        <p:nvPicPr>
          <p:cNvPr id="2" name="Picture 1">
            <a:extLst>
              <a:ext uri="{FF2B5EF4-FFF2-40B4-BE49-F238E27FC236}">
                <a16:creationId xmlns:a16="http://schemas.microsoft.com/office/drawing/2014/main" id="{7345EFD9-D4BF-3513-455F-F5D14C50D1B1}"/>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4438200" y="1113279"/>
            <a:ext cx="3273556" cy="2469931"/>
          </a:xfrm>
          <a:prstGeom prst="rect">
            <a:avLst/>
          </a:prstGeom>
        </p:spPr>
      </p:pic>
      <p:pic>
        <p:nvPicPr>
          <p:cNvPr id="6" name="Picture 5">
            <a:extLst>
              <a:ext uri="{FF2B5EF4-FFF2-40B4-BE49-F238E27FC236}">
                <a16:creationId xmlns:a16="http://schemas.microsoft.com/office/drawing/2014/main" id="{11429FD2-D386-6264-BDC6-04E2D699D3C8}"/>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183831" y="3583209"/>
            <a:ext cx="3262043" cy="2397175"/>
          </a:xfrm>
          <a:prstGeom prst="rect">
            <a:avLst/>
          </a:prstGeom>
        </p:spPr>
      </p:pic>
      <p:pic>
        <p:nvPicPr>
          <p:cNvPr id="8" name="Picture 7">
            <a:extLst>
              <a:ext uri="{FF2B5EF4-FFF2-40B4-BE49-F238E27FC236}">
                <a16:creationId xmlns:a16="http://schemas.microsoft.com/office/drawing/2014/main" id="{03FF17A1-9A0A-835A-DF90-7147514702FB}"/>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1181912" y="1113279"/>
            <a:ext cx="3256288" cy="2469931"/>
          </a:xfrm>
          <a:prstGeom prst="rect">
            <a:avLst/>
          </a:prstGeom>
        </p:spPr>
      </p:pic>
      <p:pic>
        <p:nvPicPr>
          <p:cNvPr id="13" name="Picture 12">
            <a:extLst>
              <a:ext uri="{FF2B5EF4-FFF2-40B4-BE49-F238E27FC236}">
                <a16:creationId xmlns:a16="http://schemas.microsoft.com/office/drawing/2014/main" id="{E0A7F4D6-0C78-9A02-E52F-BB91ACEDB7A9}"/>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7723184" y="3583206"/>
            <a:ext cx="3286903" cy="2397175"/>
          </a:xfrm>
          <a:prstGeom prst="rect">
            <a:avLst/>
          </a:prstGeom>
        </p:spPr>
      </p:pic>
      <p:pic>
        <p:nvPicPr>
          <p:cNvPr id="14" name="Picture 13">
            <a:extLst>
              <a:ext uri="{FF2B5EF4-FFF2-40B4-BE49-F238E27FC236}">
                <a16:creationId xmlns:a16="http://schemas.microsoft.com/office/drawing/2014/main" id="{24960DE7-6D3F-82E2-257C-AD8D8FD939A6}"/>
              </a:ext>
            </a:extLst>
          </p:cNvPr>
          <p:cNvPicPr>
            <a:picLocks noChangeAspect="1"/>
          </p:cNvPicPr>
          <p:nvPr/>
        </p:nvPicPr>
        <p:blipFill>
          <a:blip r:embed="rId16" cstate="screen">
            <a:extLst>
              <a:ext uri="{28A0092B-C50C-407E-A947-70E740481C1C}">
                <a14:useLocalDpi xmlns:a14="http://schemas.microsoft.com/office/drawing/2010/main"/>
              </a:ext>
            </a:extLst>
          </a:blip>
          <a:srcRect/>
          <a:stretch/>
        </p:blipFill>
        <p:spPr>
          <a:xfrm>
            <a:off x="7730859" y="1113276"/>
            <a:ext cx="3277310" cy="2469931"/>
          </a:xfrm>
          <a:prstGeom prst="rect">
            <a:avLst/>
          </a:prstGeom>
        </p:spPr>
      </p:pic>
    </p:spTree>
    <p:extLst>
      <p:ext uri="{BB962C8B-B14F-4D97-AF65-F5344CB8AC3E}">
        <p14:creationId xmlns:p14="http://schemas.microsoft.com/office/powerpoint/2010/main" val="95321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fltVal val="0"/>
                                          </p:val>
                                        </p:tav>
                                        <p:tav tm="100000">
                                          <p:val>
                                            <p:strVal val="#ppt_w"/>
                                          </p:val>
                                        </p:tav>
                                      </p:tavLst>
                                    </p:anim>
                                    <p:anim calcmode="lin" valueType="num">
                                      <p:cBhvr>
                                        <p:cTn id="8" dur="400" fill="hold"/>
                                        <p:tgtEl>
                                          <p:spTgt spid="8"/>
                                        </p:tgtEl>
                                        <p:attrNameLst>
                                          <p:attrName>ppt_h</p:attrName>
                                        </p:attrNameLst>
                                      </p:cBhvr>
                                      <p:tavLst>
                                        <p:tav tm="0">
                                          <p:val>
                                            <p:fltVal val="0"/>
                                          </p:val>
                                        </p:tav>
                                        <p:tav tm="100000">
                                          <p:val>
                                            <p:strVal val="#ppt_h"/>
                                          </p:val>
                                        </p:tav>
                                      </p:tavLst>
                                    </p:anim>
                                    <p:animEffect transition="in" filter="fade">
                                      <p:cBhvr>
                                        <p:cTn id="9" dur="400"/>
                                        <p:tgtEl>
                                          <p:spTgt spid="8"/>
                                        </p:tgtEl>
                                      </p:cBhvr>
                                    </p:animEffect>
                                  </p:childTnLst>
                                </p:cTn>
                              </p:par>
                            </p:childTnLst>
                          </p:cTn>
                        </p:par>
                        <p:par>
                          <p:cTn id="10" fill="hold">
                            <p:stCondLst>
                              <p:cond delay="4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ppt_w</p:attrName>
                                        </p:attrNameLst>
                                      </p:cBhvr>
                                      <p:tavLst>
                                        <p:tav tm="0">
                                          <p:val>
                                            <p:fltVal val="0"/>
                                          </p:val>
                                        </p:tav>
                                        <p:tav tm="100000">
                                          <p:val>
                                            <p:strVal val="#ppt_w"/>
                                          </p:val>
                                        </p:tav>
                                      </p:tavLst>
                                    </p:anim>
                                    <p:anim calcmode="lin" valueType="num">
                                      <p:cBhvr>
                                        <p:cTn id="14" dur="400" fill="hold"/>
                                        <p:tgtEl>
                                          <p:spTgt spid="2"/>
                                        </p:tgtEl>
                                        <p:attrNameLst>
                                          <p:attrName>ppt_h</p:attrName>
                                        </p:attrNameLst>
                                      </p:cBhvr>
                                      <p:tavLst>
                                        <p:tav tm="0">
                                          <p:val>
                                            <p:fltVal val="0"/>
                                          </p:val>
                                        </p:tav>
                                        <p:tav tm="100000">
                                          <p:val>
                                            <p:strVal val="#ppt_h"/>
                                          </p:val>
                                        </p:tav>
                                      </p:tavLst>
                                    </p:anim>
                                    <p:animEffect transition="in" filter="fade">
                                      <p:cBhvr>
                                        <p:cTn id="15" dur="400"/>
                                        <p:tgtEl>
                                          <p:spTgt spid="2"/>
                                        </p:tgtEl>
                                      </p:cBhvr>
                                    </p:animEffect>
                                  </p:childTnLst>
                                </p:cTn>
                              </p:par>
                            </p:childTnLst>
                          </p:cTn>
                        </p:par>
                        <p:par>
                          <p:cTn id="16" fill="hold">
                            <p:stCondLst>
                              <p:cond delay="8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400" fill="hold"/>
                                        <p:tgtEl>
                                          <p:spTgt spid="14"/>
                                        </p:tgtEl>
                                        <p:attrNameLst>
                                          <p:attrName>ppt_w</p:attrName>
                                        </p:attrNameLst>
                                      </p:cBhvr>
                                      <p:tavLst>
                                        <p:tav tm="0">
                                          <p:val>
                                            <p:fltVal val="0"/>
                                          </p:val>
                                        </p:tav>
                                        <p:tav tm="100000">
                                          <p:val>
                                            <p:strVal val="#ppt_w"/>
                                          </p:val>
                                        </p:tav>
                                      </p:tavLst>
                                    </p:anim>
                                    <p:anim calcmode="lin" valueType="num">
                                      <p:cBhvr>
                                        <p:cTn id="20" dur="400" fill="hold"/>
                                        <p:tgtEl>
                                          <p:spTgt spid="14"/>
                                        </p:tgtEl>
                                        <p:attrNameLst>
                                          <p:attrName>ppt_h</p:attrName>
                                        </p:attrNameLst>
                                      </p:cBhvr>
                                      <p:tavLst>
                                        <p:tav tm="0">
                                          <p:val>
                                            <p:fltVal val="0"/>
                                          </p:val>
                                        </p:tav>
                                        <p:tav tm="100000">
                                          <p:val>
                                            <p:strVal val="#ppt_h"/>
                                          </p:val>
                                        </p:tav>
                                      </p:tavLst>
                                    </p:anim>
                                    <p:animEffect transition="in" filter="fade">
                                      <p:cBhvr>
                                        <p:cTn id="21" dur="400"/>
                                        <p:tgtEl>
                                          <p:spTgt spid="14"/>
                                        </p:tgtEl>
                                      </p:cBhvr>
                                    </p:animEffect>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400" fill="hold"/>
                                        <p:tgtEl>
                                          <p:spTgt spid="6"/>
                                        </p:tgtEl>
                                        <p:attrNameLst>
                                          <p:attrName>ppt_w</p:attrName>
                                        </p:attrNameLst>
                                      </p:cBhvr>
                                      <p:tavLst>
                                        <p:tav tm="0">
                                          <p:val>
                                            <p:fltVal val="0"/>
                                          </p:val>
                                        </p:tav>
                                        <p:tav tm="100000">
                                          <p:val>
                                            <p:strVal val="#ppt_w"/>
                                          </p:val>
                                        </p:tav>
                                      </p:tavLst>
                                    </p:anim>
                                    <p:anim calcmode="lin" valueType="num">
                                      <p:cBhvr>
                                        <p:cTn id="26" dur="400" fill="hold"/>
                                        <p:tgtEl>
                                          <p:spTgt spid="6"/>
                                        </p:tgtEl>
                                        <p:attrNameLst>
                                          <p:attrName>ppt_h</p:attrName>
                                        </p:attrNameLst>
                                      </p:cBhvr>
                                      <p:tavLst>
                                        <p:tav tm="0">
                                          <p:val>
                                            <p:fltVal val="0"/>
                                          </p:val>
                                        </p:tav>
                                        <p:tav tm="100000">
                                          <p:val>
                                            <p:strVal val="#ppt_h"/>
                                          </p:val>
                                        </p:tav>
                                      </p:tavLst>
                                    </p:anim>
                                    <p:animEffect transition="in" filter="fade">
                                      <p:cBhvr>
                                        <p:cTn id="27" dur="400"/>
                                        <p:tgtEl>
                                          <p:spTgt spid="6"/>
                                        </p:tgtEl>
                                      </p:cBhvr>
                                    </p:animEffect>
                                  </p:childTnLst>
                                </p:cTn>
                              </p:par>
                            </p:childTnLst>
                          </p:cTn>
                        </p:par>
                        <p:par>
                          <p:cTn id="28" fill="hold">
                            <p:stCondLst>
                              <p:cond delay="1600"/>
                            </p:stCondLst>
                            <p:childTnLst>
                              <p:par>
                                <p:cTn id="29" presetID="53" presetClass="entr" presetSubtype="1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400" fill="hold"/>
                                        <p:tgtEl>
                                          <p:spTgt spid="10"/>
                                        </p:tgtEl>
                                        <p:attrNameLst>
                                          <p:attrName>ppt_w</p:attrName>
                                        </p:attrNameLst>
                                      </p:cBhvr>
                                      <p:tavLst>
                                        <p:tav tm="0">
                                          <p:val>
                                            <p:fltVal val="0"/>
                                          </p:val>
                                        </p:tav>
                                        <p:tav tm="100000">
                                          <p:val>
                                            <p:strVal val="#ppt_w"/>
                                          </p:val>
                                        </p:tav>
                                      </p:tavLst>
                                    </p:anim>
                                    <p:anim calcmode="lin" valueType="num">
                                      <p:cBhvr>
                                        <p:cTn id="32" dur="400" fill="hold"/>
                                        <p:tgtEl>
                                          <p:spTgt spid="10"/>
                                        </p:tgtEl>
                                        <p:attrNameLst>
                                          <p:attrName>ppt_h</p:attrName>
                                        </p:attrNameLst>
                                      </p:cBhvr>
                                      <p:tavLst>
                                        <p:tav tm="0">
                                          <p:val>
                                            <p:fltVal val="0"/>
                                          </p:val>
                                        </p:tav>
                                        <p:tav tm="100000">
                                          <p:val>
                                            <p:strVal val="#ppt_h"/>
                                          </p:val>
                                        </p:tav>
                                      </p:tavLst>
                                    </p:anim>
                                    <p:animEffect transition="in" filter="fade">
                                      <p:cBhvr>
                                        <p:cTn id="33" dur="400"/>
                                        <p:tgtEl>
                                          <p:spTgt spid="10"/>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400" fill="hold"/>
                                        <p:tgtEl>
                                          <p:spTgt spid="13"/>
                                        </p:tgtEl>
                                        <p:attrNameLst>
                                          <p:attrName>ppt_w</p:attrName>
                                        </p:attrNameLst>
                                      </p:cBhvr>
                                      <p:tavLst>
                                        <p:tav tm="0">
                                          <p:val>
                                            <p:fltVal val="0"/>
                                          </p:val>
                                        </p:tav>
                                        <p:tav tm="100000">
                                          <p:val>
                                            <p:strVal val="#ppt_w"/>
                                          </p:val>
                                        </p:tav>
                                      </p:tavLst>
                                    </p:anim>
                                    <p:anim calcmode="lin" valueType="num">
                                      <p:cBhvr>
                                        <p:cTn id="38" dur="400" fill="hold"/>
                                        <p:tgtEl>
                                          <p:spTgt spid="13"/>
                                        </p:tgtEl>
                                        <p:attrNameLst>
                                          <p:attrName>ppt_h</p:attrName>
                                        </p:attrNameLst>
                                      </p:cBhvr>
                                      <p:tavLst>
                                        <p:tav tm="0">
                                          <p:val>
                                            <p:fltVal val="0"/>
                                          </p:val>
                                        </p:tav>
                                        <p:tav tm="100000">
                                          <p:val>
                                            <p:strVal val="#ppt_h"/>
                                          </p:val>
                                        </p:tav>
                                      </p:tavLst>
                                    </p:anim>
                                    <p:animEffect transition="in" filter="fade">
                                      <p:cBhvr>
                                        <p:cTn id="39"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70E09-11CF-3DA2-AB84-683E306DD060}"/>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E6687069-9343-76D8-41C2-E1F76E3368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7" name="Picture 6">
            <a:extLst>
              <a:ext uri="{FF2B5EF4-FFF2-40B4-BE49-F238E27FC236}">
                <a16:creationId xmlns:a16="http://schemas.microsoft.com/office/drawing/2014/main" id="{E72B74AB-4298-3756-0C4E-BF974835668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14338" y="1200150"/>
            <a:ext cx="2271702" cy="4471988"/>
          </a:xfrm>
          <a:prstGeom prst="rect">
            <a:avLst/>
          </a:prstGeom>
        </p:spPr>
      </p:pic>
      <p:pic>
        <p:nvPicPr>
          <p:cNvPr id="8" name="Picture 7">
            <a:extLst>
              <a:ext uri="{FF2B5EF4-FFF2-40B4-BE49-F238E27FC236}">
                <a16:creationId xmlns:a16="http://schemas.microsoft.com/office/drawing/2014/main" id="{9AF9903B-5809-19D3-4B06-F4D71D86A57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686043" y="1185862"/>
            <a:ext cx="2271713" cy="4471988"/>
          </a:xfrm>
          <a:prstGeom prst="rect">
            <a:avLst/>
          </a:prstGeom>
        </p:spPr>
      </p:pic>
      <p:pic>
        <p:nvPicPr>
          <p:cNvPr id="9" name="Picture 8">
            <a:extLst>
              <a:ext uri="{FF2B5EF4-FFF2-40B4-BE49-F238E27FC236}">
                <a16:creationId xmlns:a16="http://schemas.microsoft.com/office/drawing/2014/main" id="{A8B1FDFC-EF10-E144-2E6A-A321028953C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957760" y="1185862"/>
            <a:ext cx="2271713" cy="4471988"/>
          </a:xfrm>
          <a:prstGeom prst="rect">
            <a:avLst/>
          </a:prstGeom>
        </p:spPr>
      </p:pic>
      <p:pic>
        <p:nvPicPr>
          <p:cNvPr id="10" name="Picture 9">
            <a:extLst>
              <a:ext uri="{FF2B5EF4-FFF2-40B4-BE49-F238E27FC236}">
                <a16:creationId xmlns:a16="http://schemas.microsoft.com/office/drawing/2014/main" id="{5CDBC1F3-9886-263D-93EA-BAD9B17700C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229476" y="1193006"/>
            <a:ext cx="2271709" cy="4471988"/>
          </a:xfrm>
          <a:prstGeom prst="rect">
            <a:avLst/>
          </a:prstGeom>
        </p:spPr>
      </p:pic>
      <p:pic>
        <p:nvPicPr>
          <p:cNvPr id="11" name="Picture 10">
            <a:extLst>
              <a:ext uri="{FF2B5EF4-FFF2-40B4-BE49-F238E27FC236}">
                <a16:creationId xmlns:a16="http://schemas.microsoft.com/office/drawing/2014/main" id="{512EB543-0D90-9AAF-7913-1E787C3E2F4C}"/>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501188" y="1171574"/>
            <a:ext cx="2271708" cy="4471988"/>
          </a:xfrm>
          <a:prstGeom prst="rect">
            <a:avLst/>
          </a:prstGeom>
        </p:spPr>
      </p:pic>
    </p:spTree>
    <p:extLst>
      <p:ext uri="{BB962C8B-B14F-4D97-AF65-F5344CB8AC3E}">
        <p14:creationId xmlns:p14="http://schemas.microsoft.com/office/powerpoint/2010/main" val="2898592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82A3-8A10-67EC-819C-1EFF5EA6D24D}"/>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E0192C3E-A381-DDA2-DA9C-78CB532115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6D8FF563-B4CF-A0C0-24DB-74F2D9BEA6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12190081" cy="6854400"/>
          </a:xfrm>
          <a:prstGeom prst="rect">
            <a:avLst/>
          </a:prstGeom>
        </p:spPr>
      </p:pic>
      <p:pic>
        <p:nvPicPr>
          <p:cNvPr id="8" name="Picture 7">
            <a:extLst>
              <a:ext uri="{FF2B5EF4-FFF2-40B4-BE49-F238E27FC236}">
                <a16:creationId xmlns:a16="http://schemas.microsoft.com/office/drawing/2014/main" id="{E74EF787-5B9C-A7F8-3694-0E80C0DE2DB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28639" y="357188"/>
            <a:ext cx="3933824" cy="1485901"/>
          </a:xfrm>
          <a:prstGeom prst="rect">
            <a:avLst/>
          </a:prstGeom>
        </p:spPr>
      </p:pic>
      <p:pic>
        <p:nvPicPr>
          <p:cNvPr id="14" name="Picture 13">
            <a:extLst>
              <a:ext uri="{FF2B5EF4-FFF2-40B4-BE49-F238E27FC236}">
                <a16:creationId xmlns:a16="http://schemas.microsoft.com/office/drawing/2014/main" id="{627310EB-EECE-86BB-B982-F3646CC7832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829674" y="3087180"/>
            <a:ext cx="3114677" cy="1488421"/>
          </a:xfrm>
          <a:prstGeom prst="rect">
            <a:avLst/>
          </a:prstGeom>
        </p:spPr>
      </p:pic>
      <p:pic>
        <p:nvPicPr>
          <p:cNvPr id="15" name="Picture 14">
            <a:extLst>
              <a:ext uri="{FF2B5EF4-FFF2-40B4-BE49-F238E27FC236}">
                <a16:creationId xmlns:a16="http://schemas.microsoft.com/office/drawing/2014/main" id="{41B4B5A2-569D-1A50-762F-519E9F89548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729538" y="354668"/>
            <a:ext cx="3443287" cy="1488421"/>
          </a:xfrm>
          <a:prstGeom prst="rect">
            <a:avLst/>
          </a:prstGeom>
        </p:spPr>
      </p:pic>
      <p:pic>
        <p:nvPicPr>
          <p:cNvPr id="16" name="Picture 15">
            <a:extLst>
              <a:ext uri="{FF2B5EF4-FFF2-40B4-BE49-F238E27FC236}">
                <a16:creationId xmlns:a16="http://schemas.microsoft.com/office/drawing/2014/main" id="{0715854F-32BD-6198-46B5-1F0D5E566CAD}"/>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85812" y="4614863"/>
            <a:ext cx="4010025" cy="1998990"/>
          </a:xfrm>
          <a:prstGeom prst="rect">
            <a:avLst/>
          </a:prstGeom>
        </p:spPr>
      </p:pic>
      <p:pic>
        <p:nvPicPr>
          <p:cNvPr id="17" name="Picture 16">
            <a:extLst>
              <a:ext uri="{FF2B5EF4-FFF2-40B4-BE49-F238E27FC236}">
                <a16:creationId xmlns:a16="http://schemas.microsoft.com/office/drawing/2014/main" id="{32A81347-F27A-7CF5-F44D-6D23E832C138}"/>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095999" y="4814888"/>
            <a:ext cx="4548189" cy="1798965"/>
          </a:xfrm>
          <a:prstGeom prst="rect">
            <a:avLst/>
          </a:prstGeom>
        </p:spPr>
      </p:pic>
    </p:spTree>
    <p:extLst>
      <p:ext uri="{BB962C8B-B14F-4D97-AF65-F5344CB8AC3E}">
        <p14:creationId xmlns:p14="http://schemas.microsoft.com/office/powerpoint/2010/main" val="133334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anim calcmode="lin" valueType="num">
                                      <p:cBhvr>
                                        <p:cTn id="29" dur="500" fill="hold"/>
                                        <p:tgtEl>
                                          <p:spTgt spid="16"/>
                                        </p:tgtEl>
                                        <p:attrNameLst>
                                          <p:attrName>ppt_x</p:attrName>
                                        </p:attrNameLst>
                                      </p:cBhvr>
                                      <p:tavLst>
                                        <p:tav tm="0">
                                          <p:val>
                                            <p:strVal val="#ppt_x"/>
                                          </p:val>
                                        </p:tav>
                                        <p:tav tm="100000">
                                          <p:val>
                                            <p:strVal val="#ppt_x"/>
                                          </p:val>
                                        </p:tav>
                                      </p:tavLst>
                                    </p:anim>
                                    <p:anim calcmode="lin" valueType="num">
                                      <p:cBhvr>
                                        <p:cTn id="30"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anim calcmode="lin" valueType="num">
                                      <p:cBhvr>
                                        <p:cTn id="36" dur="500" fill="hold"/>
                                        <p:tgtEl>
                                          <p:spTgt spid="17"/>
                                        </p:tgtEl>
                                        <p:attrNameLst>
                                          <p:attrName>ppt_x</p:attrName>
                                        </p:attrNameLst>
                                      </p:cBhvr>
                                      <p:tavLst>
                                        <p:tav tm="0">
                                          <p:val>
                                            <p:strVal val="#ppt_x"/>
                                          </p:val>
                                        </p:tav>
                                        <p:tav tm="100000">
                                          <p:val>
                                            <p:strVal val="#ppt_x"/>
                                          </p:val>
                                        </p:tav>
                                      </p:tavLst>
                                    </p:anim>
                                    <p:anim calcmode="lin" valueType="num">
                                      <p:cBhvr>
                                        <p:cTn id="3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B603F-6BEE-9F8F-7D8C-0D7D9F6FEC0D}"/>
            </a:ext>
          </a:extLst>
        </p:cNvPr>
        <p:cNvGrpSpPr/>
        <p:nvPr/>
      </p:nvGrpSpPr>
      <p:grpSpPr>
        <a:xfrm>
          <a:off x="0" y="0"/>
          <a:ext cx="0" cy="0"/>
          <a:chOff x="0" y="0"/>
          <a:chExt cx="0" cy="0"/>
        </a:xfrm>
      </p:grpSpPr>
      <p:pic>
        <p:nvPicPr>
          <p:cNvPr id="3" name="Picture 2" descr="A purple and white grid&#10;&#10;Description automatically generated">
            <a:extLst>
              <a:ext uri="{FF2B5EF4-FFF2-40B4-BE49-F238E27FC236}">
                <a16:creationId xmlns:a16="http://schemas.microsoft.com/office/drawing/2014/main" id="{D901A872-B588-471E-AC02-0AE2E3C201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0081" cy="6854400"/>
          </a:xfrm>
          <a:prstGeom prst="rect">
            <a:avLst/>
          </a:prstGeom>
        </p:spPr>
      </p:pic>
      <p:pic>
        <p:nvPicPr>
          <p:cNvPr id="5" name="Picture 4">
            <a:extLst>
              <a:ext uri="{FF2B5EF4-FFF2-40B4-BE49-F238E27FC236}">
                <a16:creationId xmlns:a16="http://schemas.microsoft.com/office/drawing/2014/main" id="{89D99D60-35C5-086D-7E29-8926940C4CF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1260"/>
            <a:ext cx="12190080" cy="6854400"/>
          </a:xfrm>
          <a:prstGeom prst="rect">
            <a:avLst/>
          </a:prstGeom>
        </p:spPr>
      </p:pic>
      <p:pic>
        <p:nvPicPr>
          <p:cNvPr id="7" name="Picture 6" descr="A black background with a purple rectangular object with an orange arrow&#10;&#10;Description automatically generated">
            <a:extLst>
              <a:ext uri="{FF2B5EF4-FFF2-40B4-BE49-F238E27FC236}">
                <a16:creationId xmlns:a16="http://schemas.microsoft.com/office/drawing/2014/main" id="{8E5EB794-08D1-A7E3-1E19-1DCD56958E4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 y="1260"/>
            <a:ext cx="3657600" cy="6854400"/>
          </a:xfrm>
          <a:prstGeom prst="rect">
            <a:avLst/>
          </a:prstGeom>
        </p:spPr>
      </p:pic>
      <p:pic>
        <p:nvPicPr>
          <p:cNvPr id="4" name="Picture 3" descr="A computer screen with a black background&#10;&#10;Description automatically generated">
            <a:extLst>
              <a:ext uri="{FF2B5EF4-FFF2-40B4-BE49-F238E27FC236}">
                <a16:creationId xmlns:a16="http://schemas.microsoft.com/office/drawing/2014/main" id="{70CAA076-305B-40A8-FEDA-147CC2255F4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686800" y="4029076"/>
            <a:ext cx="3243263" cy="2628900"/>
          </a:xfrm>
          <a:prstGeom prst="rect">
            <a:avLst/>
          </a:prstGeom>
        </p:spPr>
      </p:pic>
    </p:spTree>
    <p:extLst>
      <p:ext uri="{BB962C8B-B14F-4D97-AF65-F5344CB8AC3E}">
        <p14:creationId xmlns:p14="http://schemas.microsoft.com/office/powerpoint/2010/main" val="147664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88B90DF951ED4D848824CDACFAE662" ma:contentTypeVersion="14" ma:contentTypeDescription="Create a new document." ma:contentTypeScope="" ma:versionID="c13f84930febce12c8a42311c717ba72">
  <xsd:schema xmlns:xsd="http://www.w3.org/2001/XMLSchema" xmlns:xs="http://www.w3.org/2001/XMLSchema" xmlns:p="http://schemas.microsoft.com/office/2006/metadata/properties" xmlns:ns2="81740273-93ca-4815-a764-604cea3bb30b" xmlns:ns3="87ab1c24-4376-4c51-ad17-e227108bf019" targetNamespace="http://schemas.microsoft.com/office/2006/metadata/properties" ma:root="true" ma:fieldsID="0141997ded386117bc0ab0fbd1b7df4a" ns2:_="" ns3:_="">
    <xsd:import namespace="81740273-93ca-4815-a764-604cea3bb30b"/>
    <xsd:import namespace="87ab1c24-4376-4c51-ad17-e227108bf01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740273-93ca-4815-a764-604cea3bb3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ab1c24-4376-4c51-ad17-e227108bf01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4b3c66cd-d13d-4eed-a6c7-34e9d265bc68}" ma:internalName="TaxCatchAll" ma:showField="CatchAllData" ma:web="87ab1c24-4376-4c51-ad17-e227108bf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7ab1c24-4376-4c51-ad17-e227108bf019" xsi:nil="true"/>
    <lcf76f155ced4ddcb4097134ff3c332f xmlns="81740273-93ca-4815-a764-604cea3bb30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9BAE5BE-77C2-4D8D-88E1-83EADE85B193}">
  <ds:schemaRefs>
    <ds:schemaRef ds:uri="http://schemas.microsoft.com/sharepoint/v3/contenttype/forms"/>
  </ds:schemaRefs>
</ds:datastoreItem>
</file>

<file path=customXml/itemProps2.xml><?xml version="1.0" encoding="utf-8"?>
<ds:datastoreItem xmlns:ds="http://schemas.openxmlformats.org/officeDocument/2006/customXml" ds:itemID="{0D6A0185-4E8E-4342-A7B3-CF9315FE6C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740273-93ca-4815-a764-604cea3bb30b"/>
    <ds:schemaRef ds:uri="87ab1c24-4376-4c51-ad17-e227108bf0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0A7AF6-A1F9-43BC-B7F0-59ADA74AD2EC}">
  <ds:schemaRefs>
    <ds:schemaRef ds:uri="http://schemas.microsoft.com/office/2006/metadata/properties"/>
    <ds:schemaRef ds:uri="http://schemas.microsoft.com/office/infopath/2007/PartnerControls"/>
    <ds:schemaRef ds:uri="87ab1c24-4376-4c51-ad17-e227108bf019"/>
    <ds:schemaRef ds:uri="81740273-93ca-4815-a764-604cea3bb30b"/>
  </ds:schemaRefs>
</ds:datastoreItem>
</file>

<file path=docProps/app.xml><?xml version="1.0" encoding="utf-8"?>
<Properties xmlns="http://schemas.openxmlformats.org/officeDocument/2006/extended-properties" xmlns:vt="http://schemas.openxmlformats.org/officeDocument/2006/docPropsVTypes">
  <TotalTime>123</TotalTime>
  <Words>1761</Words>
  <Application>Microsoft Office PowerPoint</Application>
  <PresentationFormat>Widescreen</PresentationFormat>
  <Paragraphs>61</Paragraphs>
  <Slides>11</Slides>
  <Notes>10</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Aptos</vt:lpstr>
      <vt:lpstr>Aptos Display</vt:lpstr>
      <vt:lpstr>Arial</vt:lpstr>
      <vt:lpstr>Calibri</vt:lpstr>
      <vt:lpstr>Fira Sans</vt:lpstr>
      <vt:lpstr>GDS Transport</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7</cp:revision>
  <dcterms:created xsi:type="dcterms:W3CDTF">2024-10-02T10:09:41Z</dcterms:created>
  <dcterms:modified xsi:type="dcterms:W3CDTF">2024-11-01T11:43:07Z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0x010100EB88B90DF951ED4D848824CDACFAE662</vt:lpwstr>
  </property>
  <property fmtid="{D5CDD505-2E9C-101B-9397-08002B2CF9AE}" pid="3" name="MediaServiceImageTags">
    <vt:lpwstr/>
  </property>
</Properties>
</file>